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6" r:id="rId3"/>
    <p:sldId id="298" r:id="rId4"/>
    <p:sldId id="288" r:id="rId5"/>
    <p:sldId id="289" r:id="rId6"/>
    <p:sldId id="290" r:id="rId7"/>
    <p:sldId id="291" r:id="rId8"/>
    <p:sldId id="296" r:id="rId9"/>
    <p:sldId id="292" r:id="rId10"/>
    <p:sldId id="293" r:id="rId11"/>
    <p:sldId id="294" r:id="rId12"/>
    <p:sldId id="297" r:id="rId13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" initials="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8224" autoAdjust="0"/>
  </p:normalViewPr>
  <p:slideViewPr>
    <p:cSldViewPr>
      <p:cViewPr>
        <p:scale>
          <a:sx n="90" d="100"/>
          <a:sy n="90" d="100"/>
        </p:scale>
        <p:origin x="-163" y="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0687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8A92-5907-4DA6-8CE0-E50DFC84B4AE}" type="datetimeFigureOut">
              <a:rPr lang="cs-CZ" smtClean="0"/>
              <a:t>21.08.2020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A5366-1360-466D-8262-C69EA6707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07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0687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E6-4279-493D-B023-D68BC2B2AB3B}" type="datetimeFigureOut">
              <a:rPr lang="cs-CZ" smtClean="0"/>
              <a:t>21.08.2020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9BDD-1FC4-4B39-A124-2CAB00813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11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599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6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4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0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7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2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3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7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pracovní verze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0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47" y="4342386"/>
            <a:ext cx="2376264" cy="2103379"/>
          </a:xfrm>
          <a:prstGeom prst="rect">
            <a:avLst/>
          </a:prstGeom>
        </p:spPr>
      </p:pic>
      <p:pic>
        <p:nvPicPr>
          <p:cNvPr id="2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7" y="5189799"/>
            <a:ext cx="1669777" cy="14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anvyk\Desktop\Výstřiž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LOGA\město\L ZRNS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1691680" y="274638"/>
            <a:ext cx="6995120" cy="315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Cena hejtmana Kraje Vysočina za společenskou </a:t>
            </a:r>
            <a:r>
              <a:rPr lang="pl-PL" sz="3600" dirty="0" smtClean="0"/>
              <a:t>odpovědnost</a:t>
            </a:r>
            <a:endParaRPr lang="cs-CZ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Ekologizace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propagace - ovečky na kopci u Zelené hory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6480000" cy="4454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98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6470128" y="6488337"/>
            <a:ext cx="2133600" cy="365125"/>
          </a:xfrm>
        </p:spPr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Ekologizace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propagace – akce S lesníkem do lesa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6480000" cy="4608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0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Ekologizace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propagace – nová retenční nádrž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Cena hejtmana </a:t>
            </a:r>
            <a:r>
              <a:rPr lang="cs-CZ" dirty="0" smtClean="0"/>
              <a:t>za společenskou zodpovědnost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97" y="1916832"/>
            <a:ext cx="6480000" cy="4480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6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vánoční akce jsou zváni i bývalí zaměstnanci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Společenská zodpovědnost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43" y="1916832"/>
            <a:ext cx="6480000" cy="4365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30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Tradiční Tříkrálová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sbírka na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Společenská zodpovědnost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69" y="1916832"/>
            <a:ext cx="6480000" cy="4448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8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otevřených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dvěří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– budoucí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starostka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Společenská zodpovědnost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61" y="1916832"/>
            <a:ext cx="6480000" cy="43746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9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otevřených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dvěří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– budoucí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zastupitelé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Společenská zodpovědnost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7" y="1916832"/>
            <a:ext cx="6480000" cy="43920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5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Ekonomická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Dodržování lidských práv – černá vlajka na budově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56" y="1916832"/>
            <a:ext cx="3240000" cy="44077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8" y="1916832"/>
            <a:ext cx="3367491" cy="4428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Ekonomická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Dodržování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lidských práv - 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manželství 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všechny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49" y="1700808"/>
            <a:ext cx="4869180" cy="4680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10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Ekonomická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Výběr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dodavatelů -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5134487" cy="47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41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zodpovědnost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Kraj Vysočina Jihlava 2020</a:t>
            </a:r>
            <a:endParaRPr lang="cs-CZ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Nad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rámec platné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legislativy -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listopadové sázení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stromů 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za společenskou zodpovědnost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104096" cy="4680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9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27786</TotalTime>
  <Words>206</Words>
  <Application>Microsoft Office PowerPoint</Application>
  <PresentationFormat>Předvádění na obrazovce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Sociální zodpovědnost</vt:lpstr>
      <vt:lpstr>Sociální zodpovědnost</vt:lpstr>
      <vt:lpstr>Sociální zodpovědnost</vt:lpstr>
      <vt:lpstr>Sociální zodpovědnost</vt:lpstr>
      <vt:lpstr>Ekonomická zodpovědnost</vt:lpstr>
      <vt:lpstr>Ekonomická zodpovědnost</vt:lpstr>
      <vt:lpstr>Ekonomická zodpovědnost</vt:lpstr>
      <vt:lpstr>Environmentální zodpovědnost</vt:lpstr>
      <vt:lpstr>Environmentální zodpovědnost</vt:lpstr>
      <vt:lpstr>Environmentální zodpovědnost</vt:lpstr>
      <vt:lpstr>Environmentální zodpovědnost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Vostrejš Libor Ing.</dc:creator>
  <cp:lastModifiedBy>Bačovský Michal Ing.</cp:lastModifiedBy>
  <cp:revision>330</cp:revision>
  <cp:lastPrinted>2018-06-26T14:06:49Z</cp:lastPrinted>
  <dcterms:created xsi:type="dcterms:W3CDTF">2015-04-10T10:50:06Z</dcterms:created>
  <dcterms:modified xsi:type="dcterms:W3CDTF">2020-08-21T10:47:10Z</dcterms:modified>
</cp:coreProperties>
</file>