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0" r:id="rId1"/>
    <p:sldMasterId id="2147483811" r:id="rId2"/>
  </p:sldMasterIdLst>
  <p:notesMasterIdLst>
    <p:notesMasterId r:id="rId9"/>
  </p:notesMasterIdLst>
  <p:sldIdLst>
    <p:sldId id="257" r:id="rId3"/>
    <p:sldId id="272" r:id="rId4"/>
    <p:sldId id="271" r:id="rId5"/>
    <p:sldId id="273" r:id="rId6"/>
    <p:sldId id="270" r:id="rId7"/>
    <p:sldId id="259" r:id="rId8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49501962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74" d="100"/>
          <a:sy n="74" d="100"/>
        </p:scale>
        <p:origin x="1013" y="47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Bereich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8SAADQAgAAEAAAAA=="/>
              </a:ext>
            </a:extLst>
          </p:cNvSpPr>
          <p:nvPr>
            <p:ph type="hdr" sz="quarter"/>
          </p:nvPr>
        </p:nvSpPr>
        <p:spPr>
          <a:xfrm>
            <a:off x="0" y="0"/>
            <a:ext cx="2976245" cy="457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sz="1200"/>
            </a:pPr>
            <a:endParaRPr/>
          </a:p>
        </p:txBody>
      </p:sp>
      <p:sp>
        <p:nvSpPr>
          <p:cNvPr id="3" name="ZeitstempelBereich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FwAAAAAAADAqAADQAgAAEAAAAA=="/>
              </a:ext>
            </a:extLst>
          </p:cNvSpPr>
          <p:nvPr>
            <p:ph type="dt" sz="quarter" idx="1"/>
          </p:nvPr>
        </p:nvSpPr>
        <p:spPr>
          <a:xfrm>
            <a:off x="3881120" y="0"/>
            <a:ext cx="2976880" cy="457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sz="1200"/>
            </a:pPr>
            <a:fld id="{3E25E1D6-98D3-7017-9D9D-6E42AFD36B3B}" type="datetime1">
              <a:t>3.9.2020</a:t>
            </a:fld>
            <a:endParaRPr/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cDUAAE8SAABAOAAAEAAAAA=="/>
              </a:ext>
            </a:extLst>
          </p:cNvSpPr>
          <p:nvPr>
            <p:ph type="ftr" sz="quarter" idx="2"/>
          </p:nvPr>
        </p:nvSpPr>
        <p:spPr>
          <a:xfrm>
            <a:off x="0" y="8686800"/>
            <a:ext cx="2976245" cy="457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sz="1200"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FwAAcDUAADAqAABAOAAAEAAAAA=="/>
              </a:ext>
            </a:extLst>
          </p:cNvSpPr>
          <p:nvPr>
            <p:ph type="sldNum" sz="quarter" idx="3"/>
          </p:nvPr>
        </p:nvSpPr>
        <p:spPr>
          <a:xfrm>
            <a:off x="3881120" y="8686800"/>
            <a:ext cx="2976880" cy="457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sz="1200"/>
            </a:pPr>
            <a:fld id="{3E25CA8E-C0D3-703C-9D9D-366984D36B63}" type="slidenum">
              <a:t>‹#›</a:t>
            </a:fld>
            <a:endParaRPr/>
          </a:p>
        </p:txBody>
      </p:sp>
      <p:sp>
        <p:nvSpPr>
          <p:cNvPr id="6" name="FoliengrafikBereich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u+Dj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 idx="4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7" name="MotizPlatzhalterBereich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Master-Textstil durch Klicken bearbeiten</a:t>
            </a:r>
          </a:p>
          <a:p>
            <a:pPr lvl="1">
              <a:defRPr/>
            </a:pPr>
            <a:r>
              <a:t>Zweite Ebene</a:t>
            </a:r>
          </a:p>
          <a:p>
            <a:pPr lvl="2">
              <a:defRPr/>
            </a:pPr>
            <a:r>
              <a:t>Dritte Ebene</a:t>
            </a:r>
          </a:p>
          <a:p>
            <a:pPr lvl="3">
              <a:defRPr/>
            </a:pPr>
            <a:r>
              <a:t>Vierte Ebene</a:t>
            </a:r>
          </a:p>
          <a:p>
            <a:pPr lvl="4">
              <a:defRPr/>
            </a:pPr>
            <a: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grafik1"/>
          <p:cNvSpPr>
            <a:spLocks noGrp="1" noRot="1" noChangeAspect="1" noChangeArrowheads="1"/>
            <a:extLst>
              <a:ext uri="smNativeData">
                <pr:smNativeData xmlns="" xmlns:pr="smNativeData" val="SMDATA_12_ZTAcWRMAAAAlAAAAZAAAAC0AAAAAkAAAAEgAAACQAAAASAAAAAAAAAAAAAAAAAAAAAEAAABQAAAAAAAAAAAA4D8AAAAAAADgPwAAAAAAAOA/AAAAAAAA4D8AAAAAAADgPwAAAAAAAOA/AAAAAAAA4D8AAAAAAADgPwAAAAAAAOA/AAAAAAAA4D8CAAAAjAAAAAEAAAAAAAAAmcz/DP///wgAAAAAAAAAAAAAAAAAAAAAAAAAAAAAAAAAAAAAeAAAAAEAAABAAAAAAAAAAAAAAAAOAQAAAAAAAAAAAAAAAAAAAAAAAAAAAAAAAAAAAAAAAAAAAAAAAAAAAAAAAAAAAAAAAAAAAAAAAAAAAAAAAAAAAAAAAAAAAAAAAAAAFAAAADwAAAABAAAAAAAAAAJXp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OAQAANgnAABQGQAAEAAAAA=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text1"/>
          <p:cNvSpPr>
            <a:spLocks noGrp="1" noChangeArrowheads="1"/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43215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87486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053349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4452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733304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30687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999338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8434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27012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94603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623202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790451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40347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45707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13446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88746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70773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295726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811354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694677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92280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406519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33504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048191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480138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EEF6-B8D3-7018-9D9D-4E4DA0D36B1B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D63F-71D3-7020-9D9D-877598D36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32589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6863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64113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426682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54785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423701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17154"/>
      </p:ext>
    </p:extLst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98ED-A3D3-706E-9D9D-553BD6D36B00}" type="datetime1">
              <a:rPr lang="cs-CZ" smtClean="0"/>
              <a:t>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fld id="{3E258905-4BD3-707F-9D9D-BD2AC7D36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kis.rajce.idnes.cz/S_kolem_kolem_Humpolce_2016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qV/rqDAAAABAAAAAAAAAAAAAAAAAAAAAAAAAAHgAAAGgAAAAAAAAAAAAAAAAAAAAAAAAAAAAAABAnAAAQJwAAAAAAAAAAAAAAAAAAAAAAAAAAAAAAAAAAAAAAAAAAAAAUAAAAAAAAAMDA/wAAAAAAZAAAADIAAAAAAAAAZAAAAAAAAAB/f38ACgAAAB8AAABUAAAA////Bf///wEAAAAAAAAAAAAAAAAAAAAAAAAAAAAAAAAAAAAAAAAAAAZJjAJ/f38AlpaWA8zMzADAwP8Af39/AAAAAAAAAAAAAAAAAP///wAAAAAAIQAAABgAAAAUAAAAzxsAAOsLAACqLgAAdR4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3833168"/>
            <a:ext cx="2554288" cy="2511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QCwAA+QMAABhDAAA9CwAAEAAAAA=="/>
              </a:ext>
            </a:extLst>
          </p:cNvSpPr>
          <p:nvPr/>
        </p:nvSpPr>
        <p:spPr>
          <a:xfrm>
            <a:off x="2508250" y="513407"/>
            <a:ext cx="9973945" cy="22574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18"/>
                <a:ea typeface="Times New Roman" pitchFamily="1" charset="-18"/>
                <a:cs typeface="Times New Roman" pitchFamily="1" charset="-18"/>
              </a:defRPr>
            </a:pPr>
            <a:r>
              <a:rPr sz="8800" b="0" dirty="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2" charset="-18"/>
                <a:ea typeface="Times New Roman" pitchFamily="1" charset="-18"/>
                <a:cs typeface="Times New Roman" pitchFamily="1" charset="-18"/>
              </a:rPr>
              <a:t>MĚSTO</a:t>
            </a:r>
            <a:r>
              <a:rPr sz="8800" b="0" dirty="0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2" charset="-18"/>
                <a:ea typeface="Times New Roman" pitchFamily="1" charset="-18"/>
                <a:cs typeface="Times New Roman" pitchFamily="1" charset="-18"/>
              </a:rPr>
              <a:t> </a:t>
            </a:r>
            <a:r>
              <a:rPr sz="8800" b="0" dirty="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2" charset="-18"/>
                <a:ea typeface="Times New Roman" pitchFamily="1" charset="-18"/>
                <a:cs typeface="Times New Roman" pitchFamily="1" charset="-18"/>
              </a:rPr>
              <a:t>HUMPOLEC</a:t>
            </a:r>
            <a:endParaRPr sz="8800" b="0" dirty="0">
              <a:solidFill>
                <a:schemeClr val="tx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Arial Black" pitchFamily="2" charset="-18"/>
              <a:ea typeface="Times New Roman" pitchFamily="1" charset="-18"/>
              <a:cs typeface="Times New Roman" pitchFamily="1" charset="-18"/>
            </a:endParaR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endParaRPr sz="8800" b="0" dirty="0">
              <a:solidFill>
                <a:schemeClr val="tx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Arial Black" pitchFamily="2" charset="-18"/>
              <a:ea typeface="Times New Roman" pitchFamily="1" charset="-18"/>
              <a:cs typeface="Times New Roman" pitchFamily="1" charset="-18"/>
            </a:endParaRPr>
          </a:p>
        </p:txBody>
      </p:sp>
      <p:sp>
        <p:nvSpPr>
          <p:cNvPr id="7" name="Textbox1">
            <a:extLst>
              <a:ext uri="{FF2B5EF4-FFF2-40B4-BE49-F238E27FC236}">
                <a16:creationId xmlns:a16="http://schemas.microsoft.com/office/drawing/2014/main" id="{0EE44E4B-7FA7-4D6B-9FF8-CAC1CB0CEF62}"/>
              </a:ext>
            </a:extLst>
          </p:cNvPr>
          <p:cNvSpPr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QCwAA+QMAABhDAAA9CwAAEAAAAA=="/>
              </a:ext>
            </a:extLst>
          </p:cNvSpPr>
          <p:nvPr/>
        </p:nvSpPr>
        <p:spPr>
          <a:xfrm>
            <a:off x="1001395" y="4218305"/>
            <a:ext cx="9108440" cy="11811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pPr>
            <a:r>
              <a:rPr lang="cs-CZ" sz="5400" b="0" dirty="0">
                <a:solidFill>
                  <a:schemeClr val="tx1"/>
                </a:solidFill>
                <a:latin typeface="Arial Black" pitchFamily="2" charset="-18"/>
                <a:ea typeface="Times New Roman" pitchFamily="1" charset="-18"/>
                <a:cs typeface="Times New Roman" pitchFamily="1" charset="-18"/>
              </a:rPr>
              <a:t>Město pro život</a:t>
            </a:r>
            <a:endParaRPr sz="5400" b="0" dirty="0">
              <a:solidFill>
                <a:schemeClr val="tx1"/>
              </a:solidFill>
              <a:latin typeface="Arial Black" pitchFamily="2" charset="-18"/>
              <a:ea typeface="Times New Roman" pitchFamily="1" charset="-18"/>
              <a:cs typeface="Times New Roman" pitchFamily="1" charset="-18"/>
            </a:endParaRP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2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EQ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FjQAADAVAABGSQAAjSU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847512" y="4308803"/>
            <a:ext cx="2945130" cy="227454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Obdélník 6"/>
          <p:cNvSpPr>
            <a:extLst>
              <a:ext uri="smNativeData">
                <pr:smNativeData xmlns="" xmlns:pr="smNativeData" val="SMDATA_12_ZTAcWRMAAAAlAAAAZAAAAA0AAAAAkAAAAEgAAACQAAAASAAAAAAAAAABAAAAAAAAAAEAAABQAAAAAAAAAAAA4D8AAAAAAADgPwAAAAAAAOA/AAAAAAAA4D8AAAAAAADgPwAAAAAAAOA/AAAAAAAA4D8AAAAAAADgPwAAAAAAAOA/AAAAAAAA4D8CAAAAjAAAAAEAAAAAAAAA////CP///wgO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D///8B////AQAAAAAAAAAAAAAAAAAAAAAAAAAAAAAAAAAAAAAAAAAAAlekAn9/fwCAgIADzMzMAMDA/wB/f38AAAAAAAAAAAAAAAAAAAAAAAAAAAAhAAAAGAAAABQAAAD/////AAAAAO8pAADpBQAAEAAAAA=="/>
              </a:ext>
            </a:extLst>
          </p:cNvSpPr>
          <p:nvPr/>
        </p:nvSpPr>
        <p:spPr>
          <a:xfrm>
            <a:off x="-635" y="0"/>
            <a:ext cx="6817360" cy="960755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1" spc="0" baseline="0">
                <a:solidFill>
                  <a:srgbClr val="C00000"/>
                </a:solidFill>
                <a:effectLst/>
                <a:latin typeface="Arial Black" pitchFamily="2" charset="-18"/>
                <a:ea typeface="Arial Black" pitchFamily="2" charset="-18"/>
                <a:cs typeface="Arial Black" pitchFamily="2" charset="-18"/>
              </a:defRPr>
            </a:pPr>
            <a:r>
              <a:rPr dirty="0"/>
              <a:t>        HUMPOLEC PRO LIDI</a:t>
            </a:r>
          </a:p>
        </p:txBody>
      </p:sp>
      <p:pic>
        <p:nvPicPr>
          <p:cNvPr id="8" name="Grafik4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0AEQ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P////8uBgAAFAYAAB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"/>
            <a:ext cx="972310" cy="9569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9" name="Grafik5"/>
          <p:cNvPicPr>
            <a:picLocks noChangeAspect="1"/>
            <a:extLst>
              <a:ext uri="smNativeData">
                <pr:smNativeData xmlns="" xmlns:pr="smNativeData" val="SMDATA_14_ZTAcW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oAw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gAAAG4GAADvKQAAaiUAAAAAAA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0" y="1411922"/>
            <a:ext cx="5344798" cy="40341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CB9BCB-EBF0-44D4-96C5-7699688738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12" y="270297"/>
            <a:ext cx="5043409" cy="378255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A08D93E-1601-4845-BC51-A158A6EF3BA6}"/>
              </a:ext>
            </a:extLst>
          </p:cNvPr>
          <p:cNvSpPr txBox="1"/>
          <p:nvPr/>
        </p:nvSpPr>
        <p:spPr>
          <a:xfrm>
            <a:off x="2867025" y="5641932"/>
            <a:ext cx="369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Koupaliště Žabák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6BBC51-C00C-42CC-89BF-487041906FCF}"/>
              </a:ext>
            </a:extLst>
          </p:cNvPr>
          <p:cNvSpPr txBox="1"/>
          <p:nvPr/>
        </p:nvSpPr>
        <p:spPr>
          <a:xfrm>
            <a:off x="6895151" y="2994931"/>
            <a:ext cx="2443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Park Stromovka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20BDB21-1B94-4ADD-92AF-36257D4FFC2D}"/>
              </a:ext>
            </a:extLst>
          </p:cNvPr>
          <p:cNvSpPr txBox="1"/>
          <p:nvPr/>
        </p:nvSpPr>
        <p:spPr>
          <a:xfrm>
            <a:off x="9948832" y="4857102"/>
            <a:ext cx="2221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Dopravní hřiště</a:t>
            </a: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>
            <a:extLst>
              <a:ext uri="smNativeData">
                <pr:smNativeData xmlns="" xmlns:pr="smNativeData" val="SMDATA_12_ZTAcWRMAAAAlAAAAZAAAAA0AAAAAkAAAAEgAAACQAAAASAAAAAAAAAABAAAAAAAAAAEAAABQAAAAAAAAAAAA4D8AAAAAAADgPwAAAAAAAOA/AAAAAAAA4D8AAAAAAADgPwAAAAAAAOA/AAAAAAAA4D8AAAAAAADgPwAAAAAAAOA/AAAAAAAA4D8CAAAAjAAAAAEAAAAAAAAA////CP///wgO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lekAn9/fwCAgIADzMzMAMDA/wB/f38AAAAAAAAAAAAAAAAAAAAAAAAAAAAhAAAAGAAAABQAAAD/////AAAAAGk1AADpBQAAEAAAAA=="/>
              </a:ext>
            </a:extLst>
          </p:cNvSpPr>
          <p:nvPr/>
        </p:nvSpPr>
        <p:spPr>
          <a:xfrm>
            <a:off x="-635" y="0"/>
            <a:ext cx="8682990" cy="960755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1" spc="0" baseline="0">
                <a:solidFill>
                  <a:srgbClr val="C00000"/>
                </a:solidFill>
                <a:effectLst/>
                <a:latin typeface="Arial Black" pitchFamily="2" charset="-18"/>
                <a:ea typeface="Arial Black" pitchFamily="2" charset="-18"/>
                <a:cs typeface="Arial Black" pitchFamily="2" charset="-18"/>
              </a:defRPr>
            </a:pPr>
            <a:r>
              <a:t>       HUMPOLEC PRO PAMÁTKY</a:t>
            </a:r>
          </a:p>
        </p:txBody>
      </p:sp>
      <p:pic>
        <p:nvPicPr>
          <p:cNvPr id="6" name="Grafik4" descr="C:\Users\augusto\Pictures\věž na Orlíku, od Marcely.JPG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UjIAAAAAAAAASwAA+SQ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49178" y="1746269"/>
            <a:ext cx="5116498" cy="3415323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7" name="Grafik1" descr="C:\Users\augusto\Pictures\Nápravníkovo stavení od Marcely.JPG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EQ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PyEAAC4GAAA0MwAAGRIAAB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75435" y="4732176"/>
            <a:ext cx="2919095" cy="193738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9" name="Grafik3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P////8uBgAAFAYAABAAAA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"/>
            <a:ext cx="976181" cy="9607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2" name="Grafik2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EQ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0AAAAC4GAACDIgAA5h4AABAAAA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030815" y="946780"/>
            <a:ext cx="3772476" cy="276715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9F7694C-D261-411B-83D4-7EDEFA6E68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928" y="1407156"/>
            <a:ext cx="2748512" cy="182776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51E1847-0D57-4F51-9AA2-A1C802C24B8C}"/>
              </a:ext>
            </a:extLst>
          </p:cNvPr>
          <p:cNvSpPr txBox="1"/>
          <p:nvPr/>
        </p:nvSpPr>
        <p:spPr>
          <a:xfrm>
            <a:off x="4494530" y="5326445"/>
            <a:ext cx="369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Skanzen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Zichpil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36DAB8-B4D4-45BB-A1B6-4F46E585FC62}"/>
              </a:ext>
            </a:extLst>
          </p:cNvPr>
          <p:cNvSpPr txBox="1"/>
          <p:nvPr/>
        </p:nvSpPr>
        <p:spPr>
          <a:xfrm>
            <a:off x="7857221" y="6084786"/>
            <a:ext cx="434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Zřícenina hradu Orlík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8BD8DC-FC91-4D48-8BA6-14CD4332D508}"/>
              </a:ext>
            </a:extLst>
          </p:cNvPr>
          <p:cNvSpPr txBox="1"/>
          <p:nvPr/>
        </p:nvSpPr>
        <p:spPr>
          <a:xfrm>
            <a:off x="1467188" y="3825874"/>
            <a:ext cx="647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Muzeum dr. Aleše Hrdličky</a:t>
            </a: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extLst>
              <a:ext uri="smNativeData">
                <pr:smNativeData xmlns="" xmlns:pr="smNativeData" val="SMDATA_12_ZTAcWRMAAAAlAAAAZAAAAA0AAAAAkAAAAEgAAACQAAAASAAAAAAAAAABAAAAAAAAAAEAAABQAAAAAAAAAAAA4D8AAAAAAADgPwAAAAAAAOA/AAAAAAAA4D8AAAAAAADgPwAAAAAAAOA/AAAAAAAA4D8AAAAAAADgPwAAAAAAAOA/AAAAAAAA4D8CAAAAjAAAAAEAAAAAAAAA////CP///wgO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lekAn9/fwCAgIADzMzMAMDA/wB/f38AAAAAAAAAAAAAAAAAAAAAAAAAAAAhAAAAGAAAABQAAAACAAAAAAAAAOExAADpBQAAEAAAAA=="/>
              </a:ext>
            </a:extLst>
          </p:cNvSpPr>
          <p:nvPr/>
        </p:nvSpPr>
        <p:spPr>
          <a:xfrm>
            <a:off x="1270" y="0"/>
            <a:ext cx="8107045" cy="960755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1" spc="0" baseline="0">
                <a:solidFill>
                  <a:srgbClr val="C00000"/>
                </a:solidFill>
                <a:effectLst/>
                <a:latin typeface="Arial Black" pitchFamily="2" charset="-18"/>
                <a:ea typeface="Arial Black" pitchFamily="2" charset="-18"/>
                <a:cs typeface="Arial Black" pitchFamily="2" charset="-18"/>
              </a:defRPr>
            </a:pPr>
            <a:r>
              <a:t>       HUMPOLEC PRO KULTURU</a:t>
            </a:r>
          </a:p>
        </p:txBody>
      </p:sp>
      <p:pic>
        <p:nvPicPr>
          <p:cNvPr id="2" name="Grafik2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vC4AAAAAAAAASwAAbBM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47190" y="967166"/>
            <a:ext cx="3764598" cy="25867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Grafik3" descr="http://files.cechalech.webnode.cz/200002399-9cdab9eac8-public/DSC_0648.JPG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Oz///94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BAHAABjLgAAqiAAABAAAAA="/>
              </a:ext>
            </a:extLst>
          </p:cNvPicPr>
          <p:nvPr/>
        </p:nvPicPr>
        <p:blipFill>
          <a:blip r:embed="rId4">
            <a:lum bright="-20000" contrast="17000"/>
          </a:blip>
          <a:stretch>
            <a:fillRect/>
          </a:stretch>
        </p:blipFill>
        <p:spPr>
          <a:xfrm>
            <a:off x="5665470" y="967165"/>
            <a:ext cx="6410687" cy="353815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Grafik4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cDEAALcXAABcSAAA9iUAABAAAA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636334" y="4074795"/>
            <a:ext cx="3726180" cy="23158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9" name="Grafik1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AAAAADUBQAAvQUAABAAAA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47420" cy="9328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FC1BAC-9436-4044-8D04-1447C7A706A0}"/>
              </a:ext>
            </a:extLst>
          </p:cNvPr>
          <p:cNvSpPr txBox="1"/>
          <p:nvPr/>
        </p:nvSpPr>
        <p:spPr>
          <a:xfrm>
            <a:off x="1503680" y="3521958"/>
            <a:ext cx="368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Divadelní scéna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67501D-6F46-4788-92CF-60BDF5B3D95D}"/>
              </a:ext>
            </a:extLst>
          </p:cNvPr>
          <p:cNvSpPr txBox="1"/>
          <p:nvPr/>
        </p:nvSpPr>
        <p:spPr>
          <a:xfrm>
            <a:off x="5019675" y="5904764"/>
            <a:ext cx="435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Mikuláš v Humpolci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0B44138-2E9C-4422-B397-8A70F3FBEFD1}"/>
              </a:ext>
            </a:extLst>
          </p:cNvPr>
          <p:cNvSpPr txBox="1"/>
          <p:nvPr/>
        </p:nvSpPr>
        <p:spPr>
          <a:xfrm>
            <a:off x="8378590" y="4511734"/>
            <a:ext cx="36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Pěvecký soubor Čech a Lech</a:t>
            </a: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extLst>
              <a:ext uri="smNativeData">
                <pr:smNativeData xmlns="" xmlns:pr="smNativeData" val="SMDATA_12_ZTAcWRMAAAAlAAAAZAAAAA0AAAAAkAAAAEgAAACQAAAASAAAAAAAAAABAAAAAAAAAAEAAABQAAAAAAAAAAAA4D8AAAAAAADgPwAAAAAAAOA/AAAAAAAA4D8AAAAAAADgPwAAAAAAAOA/AAAAAAAA4D8AAAAAAADgPwAAAAAAAOA/AAAAAAAA4D8CAAAAjAAAAAEAAAAAAAAA////CP///wgO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lekAn9/fwCAgIADzMzMAMDA/wB/f38AAAAAAAAAAAAAAAAAAAAAAAAAAAAhAAAAGAAAABQAAAACAAAAAAAAAOgtAADpBQAAEAAAAA=="/>
              </a:ext>
            </a:extLst>
          </p:cNvSpPr>
          <p:nvPr/>
        </p:nvSpPr>
        <p:spPr>
          <a:xfrm>
            <a:off x="1270" y="0"/>
            <a:ext cx="7461250" cy="960755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1" spc="0" baseline="0">
                <a:solidFill>
                  <a:srgbClr val="C00000"/>
                </a:solidFill>
                <a:effectLst/>
                <a:latin typeface="Arial Black" pitchFamily="2" charset="-18"/>
                <a:ea typeface="Arial Black" pitchFamily="2" charset="-18"/>
                <a:cs typeface="Arial Black" pitchFamily="2" charset="-18"/>
              </a:defRPr>
            </a:pPr>
            <a:r>
              <a:rPr dirty="0"/>
              <a:t>       HUMPOLEC PRO SPORT</a:t>
            </a:r>
          </a:p>
        </p:txBody>
      </p:sp>
      <p:pic>
        <p:nvPicPr>
          <p:cNvPr id="6" name="Grafik1" descr="http://img20.rajce.idnes.cz/d2003/12/12835/12835277_e1a3db346387f32ca791cbb1306a61fb/images/DSC_5598.jpg?ver=2">
            <a:hlinkClick r:id="rId3"/>
          </p:cNvPr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4gAAAC0GAACzKwAAtSIAAB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20670" y="1427162"/>
            <a:ext cx="6008253" cy="40036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7" name="Grafik3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6C0AAAAAAAAASwAAwhMAABAAAA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315835" y="465362"/>
            <a:ext cx="4729480" cy="32118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9" name="Grafik4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P////8uBgAAFAYAABAAAA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35"/>
            <a:ext cx="1004570" cy="9886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8F305F-4A84-4788-903E-99EF88D443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35" y="3834765"/>
            <a:ext cx="1927225" cy="289083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A2348A-3E22-423B-9A8D-95B262CEDC3E}"/>
              </a:ext>
            </a:extLst>
          </p:cNvPr>
          <p:cNvSpPr txBox="1"/>
          <p:nvPr/>
        </p:nvSpPr>
        <p:spPr>
          <a:xfrm>
            <a:off x="3441065" y="5604856"/>
            <a:ext cx="36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 kolem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kolem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Humpolce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53175C3-D06C-48F8-8500-F6A0CE222EAD}"/>
              </a:ext>
            </a:extLst>
          </p:cNvPr>
          <p:cNvSpPr txBox="1"/>
          <p:nvPr/>
        </p:nvSpPr>
        <p:spPr>
          <a:xfrm>
            <a:off x="8372882" y="3092417"/>
            <a:ext cx="369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Běžkařské stopy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899487-E1D9-4FAE-8ADB-76B1E2CA0EA6}"/>
              </a:ext>
            </a:extLst>
          </p:cNvPr>
          <p:cNvSpPr txBox="1"/>
          <p:nvPr/>
        </p:nvSpPr>
        <p:spPr>
          <a:xfrm>
            <a:off x="9246870" y="4741575"/>
            <a:ext cx="2798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DiscgolfPark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Podhrad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  <a:extLst>
              <a:ext uri="smNativeData">
                <pr:smNativeData xmlns="" xmlns:pr="smNativeData" val="SMDATA_14_ZTAcWR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h////DAAAABAAAAAAAAAAAAAAAAAAAAAAAAAAHgAAAGgAAAAAAAAAAAAAAAAAAAAAAAAAAAAAABAnAAAQJwAAAAAAAAAAAAAAAAAAAAAAAAAAAAAAAAAAAAAAAAAAAAAUAAAAAAAAAMDA/wAAAAAAZAAAADIAAAAAAAAAZAAAAAAAAAB/f38ACgAAAB8AAABUAAAA////Bf///wEAAAAAAAAAAAAAAAAAAAAAAAAAAAAAAAAAAAAAAAAAAAZJjAJ/f38AlpaWA8zMzADAwP8Af39/AAAAAAAAAAAAAAAAAP///wAAAAAAIQAAABgAAAAUAAAA+RMAAKgOAAC3NwAAOyE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656330" y="2842997"/>
            <a:ext cx="5810250" cy="30194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TextovéPole 4"/>
          <p:cNvSpPr>
            <a:extLst>
              <a:ext uri="smNativeData">
                <pr:smNativeData xmlns="" xmlns:pr="smNativeData" val="SMDATA_12_ZTAcWR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xEQAA4wQAAMA5AAAHDQAAEAAAAA=="/>
              </a:ext>
            </a:extLst>
          </p:cNvSpPr>
          <p:nvPr/>
        </p:nvSpPr>
        <p:spPr>
          <a:xfrm>
            <a:off x="3378139" y="995578"/>
            <a:ext cx="6471285" cy="13233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rPr sz="4800" dirty="0" err="1">
                <a:latin typeface="Arial Black" pitchFamily="2" charset="-18"/>
                <a:ea typeface="Calibri" pitchFamily="2" charset="-18"/>
                <a:cs typeface="Calibri" pitchFamily="2" charset="-18"/>
              </a:rPr>
              <a:t>Město</a:t>
            </a:r>
            <a:r>
              <a:rPr sz="4800" dirty="0">
                <a:latin typeface="Arial Black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4800" dirty="0" err="1">
                <a:latin typeface="Arial Black" pitchFamily="2" charset="-18"/>
                <a:ea typeface="Calibri" pitchFamily="2" charset="-18"/>
                <a:cs typeface="Calibri" pitchFamily="2" charset="-18"/>
              </a:rPr>
              <a:t>Humpolec</a:t>
            </a:r>
            <a:r>
              <a:rPr sz="4800" dirty="0">
                <a:latin typeface="Arial Black" pitchFamily="2" charset="-18"/>
                <a:ea typeface="Calibri" pitchFamily="2" charset="-18"/>
                <a:cs typeface="Calibri" pitchFamily="2" charset="-18"/>
              </a:rPr>
              <a:t>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rPr sz="3200" dirty="0">
                <a:solidFill>
                  <a:srgbClr val="C00000"/>
                </a:solidFill>
                <a:latin typeface="Arial Black" pitchFamily="2" charset="-18"/>
                <a:ea typeface="Calibri" pitchFamily="2" charset="-18"/>
                <a:cs typeface="Calibri" pitchFamily="2" charset="-18"/>
              </a:rPr>
              <a:t> je </a:t>
            </a:r>
            <a:r>
              <a:rPr sz="3200" dirty="0" err="1">
                <a:solidFill>
                  <a:srgbClr val="C00000"/>
                </a:solidFill>
                <a:latin typeface="Arial Black" pitchFamily="2" charset="-18"/>
                <a:ea typeface="Calibri" pitchFamily="2" charset="-18"/>
                <a:cs typeface="Calibri" pitchFamily="2" charset="-18"/>
              </a:rPr>
              <a:t>držitelem</a:t>
            </a:r>
            <a:r>
              <a:rPr sz="3200" dirty="0">
                <a:solidFill>
                  <a:srgbClr val="C00000"/>
                </a:solidFill>
                <a:latin typeface="Arial Black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Arial Black" pitchFamily="2" charset="-18"/>
                <a:ea typeface="Calibri" pitchFamily="2" charset="-18"/>
                <a:cs typeface="Calibri" pitchFamily="2" charset="-18"/>
              </a:rPr>
              <a:t>ocenění</a:t>
            </a:r>
            <a:endParaRPr sz="3200" dirty="0">
              <a:solidFill>
                <a:srgbClr val="C00000"/>
              </a:solidFill>
              <a:latin typeface="Arial Black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  <p:transition spd="slow">
    <p:fade/>
    <p:extLst mod="1">
      <p:ext uri="smNativeData">
        <pr:smNativeData xmlns="" xmlns:pr="smNativeData" val="ZTAcWQAAAAAIBwAAAAAAAAYAAAAAAAAAiBMAAAAAAAABAAAAAQAAAAAAAAAAAAAAAAAAAAAAAAAAAAAA"/>
      </p:ext>
    </p:extLst>
  </p:transition>
</p:sld>
</file>

<file path=ppt/theme/theme1.xml><?xml version="1.0" encoding="utf-8"?>
<a:theme xmlns:a="http://schemas.openxmlformats.org/drawingml/2006/main" name="1_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61</Words>
  <Application>Microsoft Office PowerPoint</Application>
  <PresentationFormat>Širokoúhlá obrazovka</PresentationFormat>
  <Paragraphs>20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Times New Roman</vt:lpstr>
      <vt:lpstr>Wingdings 3</vt:lpstr>
      <vt:lpstr>1_Stébla</vt:lpstr>
      <vt:lpstr>Stébla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kopic</dc:creator>
  <cp:keywords/>
  <dc:description/>
  <cp:lastModifiedBy>Činčárová Jana</cp:lastModifiedBy>
  <cp:revision>7</cp:revision>
  <dcterms:created xsi:type="dcterms:W3CDTF">2014-05-26T13:21:26Z</dcterms:created>
  <dcterms:modified xsi:type="dcterms:W3CDTF">2020-09-03T09:12:58Z</dcterms:modified>
</cp:coreProperties>
</file>