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84" r:id="rId3"/>
    <p:sldMasterId id="2147483696" r:id="rId4"/>
  </p:sldMasterIdLst>
  <p:notesMasterIdLst>
    <p:notesMasterId r:id="rId30"/>
  </p:notesMasterIdLst>
  <p:handoutMasterIdLst>
    <p:handoutMasterId r:id="rId31"/>
  </p:handoutMasterIdLst>
  <p:sldIdLst>
    <p:sldId id="326" r:id="rId5"/>
    <p:sldId id="345" r:id="rId6"/>
    <p:sldId id="357" r:id="rId7"/>
    <p:sldId id="346" r:id="rId8"/>
    <p:sldId id="360" r:id="rId9"/>
    <p:sldId id="347" r:id="rId10"/>
    <p:sldId id="359" r:id="rId11"/>
    <p:sldId id="367" r:id="rId12"/>
    <p:sldId id="368" r:id="rId13"/>
    <p:sldId id="361" r:id="rId14"/>
    <p:sldId id="362" r:id="rId15"/>
    <p:sldId id="370" r:id="rId16"/>
    <p:sldId id="369" r:id="rId17"/>
    <p:sldId id="348" r:id="rId18"/>
    <p:sldId id="349" r:id="rId19"/>
    <p:sldId id="375" r:id="rId20"/>
    <p:sldId id="374" r:id="rId21"/>
    <p:sldId id="350" r:id="rId22"/>
    <p:sldId id="351" r:id="rId23"/>
    <p:sldId id="371" r:id="rId24"/>
    <p:sldId id="352" r:id="rId25"/>
    <p:sldId id="373" r:id="rId26"/>
    <p:sldId id="364" r:id="rId27"/>
    <p:sldId id="354" r:id="rId28"/>
    <p:sldId id="356" r:id="rId29"/>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elena Raclavska" initials="H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318"/>
      </p:cViewPr>
      <p:guideLst>
        <p:guide orient="horz" pos="2160"/>
        <p:guide pos="2880"/>
      </p:guideLst>
    </p:cSldViewPr>
  </p:slideViewPr>
  <p:notesTextViewPr>
    <p:cViewPr>
      <p:scale>
        <a:sx n="1" d="1"/>
        <a:sy n="1" d="1"/>
      </p:scale>
      <p:origin x="0" y="0"/>
    </p:cViewPr>
  </p:notesTextViewPr>
  <p:sorterViewPr>
    <p:cViewPr>
      <p:scale>
        <a:sx n="66" d="100"/>
        <a:sy n="66" d="100"/>
      </p:scale>
      <p:origin x="0" y="145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4.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4-03-09T08:22:50.831" idx="1">
    <p:pos x="10" y="10"/>
    <p:text>Asi bych tady přece jen shrnula, proč to ZEVO vyšlo nejlépe. co jsou jeho nejvyšší klady a zápory - jak se dělá SWOT analýza!!!!!!  Celou tuto folii bych nahradila - něčím konkrétnějším</p:text>
  </p:cm>
</p:cmLst>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9DC41250-ED40-4CF2-B8F0-4850A9A99CC7}" type="datetimeFigureOut">
              <a:rPr lang="cs-CZ"/>
              <a:pPr>
                <a:defRPr/>
              </a:pPr>
              <a:t>12.10.2021</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AD519B85-B9EE-4D1A-8425-EBE38EA91578}" type="slidenum">
              <a:rPr lang="cs-CZ"/>
              <a:pPr>
                <a:defRPr/>
              </a:pPr>
              <a:t>‹#›</a:t>
            </a:fld>
            <a:endParaRPr lang="cs-CZ"/>
          </a:p>
        </p:txBody>
      </p:sp>
    </p:spTree>
    <p:extLst>
      <p:ext uri="{BB962C8B-B14F-4D97-AF65-F5344CB8AC3E}">
        <p14:creationId xmlns:p14="http://schemas.microsoft.com/office/powerpoint/2010/main" val="26765038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B6908A84-D47B-4571-9A96-5767DEA4F565}" type="datetimeFigureOut">
              <a:rPr lang="cs-CZ"/>
              <a:pPr>
                <a:defRPr/>
              </a:pPr>
              <a:t>12.10.2021</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smtClean="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E0402A18-9A5E-463A-A8EF-D6F29C2E44E7}" type="slidenum">
              <a:rPr lang="cs-CZ"/>
              <a:pPr>
                <a:defRPr/>
              </a:pPr>
              <a:t>‹#›</a:t>
            </a:fld>
            <a:endParaRPr lang="cs-CZ"/>
          </a:p>
        </p:txBody>
      </p:sp>
    </p:spTree>
    <p:extLst>
      <p:ext uri="{BB962C8B-B14F-4D97-AF65-F5344CB8AC3E}">
        <p14:creationId xmlns:p14="http://schemas.microsoft.com/office/powerpoint/2010/main" val="24677237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lvl1pPr>
              <a:defRPr/>
            </a:lvl1pPr>
          </a:lstStyle>
          <a:p>
            <a:pPr>
              <a:defRPr/>
            </a:pPr>
            <a:fld id="{F034B6D2-DFF2-4891-BFFF-3F20AEC87F2C}" type="datetimeFigureOut">
              <a:rPr lang="cs-CZ"/>
              <a:pPr>
                <a:defRPr/>
              </a:pPr>
              <a:t>12.10.2021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9BB4C6F4-BBFD-4584-AD77-57540EC1BF00}" type="slidenum">
              <a:rPr lang="cs-CZ"/>
              <a:pPr>
                <a:defRPr/>
              </a:pPr>
              <a:t>‹#›</a:t>
            </a:fld>
            <a:endParaRPr lang="cs-CZ"/>
          </a:p>
        </p:txBody>
      </p:sp>
    </p:spTree>
    <p:extLst>
      <p:ext uri="{BB962C8B-B14F-4D97-AF65-F5344CB8AC3E}">
        <p14:creationId xmlns:p14="http://schemas.microsoft.com/office/powerpoint/2010/main" val="2079482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47B0E748-6988-45AF-A895-1307B7FE0A2E}" type="datetimeFigureOut">
              <a:rPr lang="cs-CZ"/>
              <a:pPr>
                <a:defRPr/>
              </a:pPr>
              <a:t>12.10.2021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CEA1AAD-1126-4331-AACC-F5FFBC959734}" type="slidenum">
              <a:rPr lang="cs-CZ"/>
              <a:pPr>
                <a:defRPr/>
              </a:pPr>
              <a:t>‹#›</a:t>
            </a:fld>
            <a:endParaRPr lang="cs-CZ"/>
          </a:p>
        </p:txBody>
      </p:sp>
    </p:spTree>
    <p:extLst>
      <p:ext uri="{BB962C8B-B14F-4D97-AF65-F5344CB8AC3E}">
        <p14:creationId xmlns:p14="http://schemas.microsoft.com/office/powerpoint/2010/main" val="2680703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DB846BA5-391F-4C18-A12D-213433EDF01D}" type="datetimeFigureOut">
              <a:rPr lang="cs-CZ"/>
              <a:pPr>
                <a:defRPr/>
              </a:pPr>
              <a:t>12.10.2021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0AE48A9-04F8-4878-B199-61AD1FF4AE2F}" type="slidenum">
              <a:rPr lang="cs-CZ"/>
              <a:pPr>
                <a:defRPr/>
              </a:pPr>
              <a:t>‹#›</a:t>
            </a:fld>
            <a:endParaRPr lang="cs-CZ"/>
          </a:p>
        </p:txBody>
      </p:sp>
    </p:spTree>
    <p:extLst>
      <p:ext uri="{BB962C8B-B14F-4D97-AF65-F5344CB8AC3E}">
        <p14:creationId xmlns:p14="http://schemas.microsoft.com/office/powerpoint/2010/main" val="16996961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Kliknutím lze upravit styl.</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30" name="Date Placeholder 29"/>
          <p:cNvSpPr>
            <a:spLocks noGrp="1"/>
          </p:cNvSpPr>
          <p:nvPr>
            <p:ph type="dt" sz="half" idx="10"/>
          </p:nvPr>
        </p:nvSpPr>
        <p:spPr/>
        <p:txBody>
          <a:bodyPr/>
          <a:lstStyle/>
          <a:p>
            <a:fld id="{F7AAA1E7-9AF7-41DE-A00D-007E74052B70}" type="datetimeFigureOut">
              <a:rPr lang="cs-CZ" smtClean="0">
                <a:solidFill>
                  <a:srgbClr val="DBF5F9">
                    <a:shade val="90000"/>
                  </a:srgbClr>
                </a:solidFill>
              </a:rPr>
              <a:pPr/>
              <a:t>12.10.2021</a:t>
            </a:fld>
            <a:endParaRPr lang="cs-CZ">
              <a:solidFill>
                <a:srgbClr val="DBF5F9">
                  <a:shade val="90000"/>
                </a:srgbClr>
              </a:solidFill>
            </a:endParaRPr>
          </a:p>
        </p:txBody>
      </p:sp>
      <p:sp>
        <p:nvSpPr>
          <p:cNvPr id="19" name="Footer Placeholder 18"/>
          <p:cNvSpPr>
            <a:spLocks noGrp="1"/>
          </p:cNvSpPr>
          <p:nvPr>
            <p:ph type="ftr" sz="quarter" idx="11"/>
          </p:nvPr>
        </p:nvSpPr>
        <p:spPr/>
        <p:txBody>
          <a:bodyPr/>
          <a:lstStyle/>
          <a:p>
            <a:endParaRPr lang="cs-CZ">
              <a:solidFill>
                <a:srgbClr val="DBF5F9">
                  <a:shade val="90000"/>
                </a:srgbClr>
              </a:solidFill>
            </a:endParaRPr>
          </a:p>
        </p:txBody>
      </p:sp>
      <p:sp>
        <p:nvSpPr>
          <p:cNvPr id="27" name="Slide Number Placeholder 26"/>
          <p:cNvSpPr>
            <a:spLocks noGrp="1"/>
          </p:cNvSpPr>
          <p:nvPr>
            <p:ph type="sldNum" sz="quarter" idx="12"/>
          </p:nvPr>
        </p:nvSpPr>
        <p:spPr/>
        <p:txBody>
          <a:bodyPr/>
          <a:lstStyle/>
          <a:p>
            <a:fld id="{3DAA7912-B5E5-451A-BC82-259440718F78}" type="slidenum">
              <a:rPr lang="cs-CZ" smtClean="0">
                <a:solidFill>
                  <a:srgbClr val="DBF5F9">
                    <a:shade val="90000"/>
                  </a:srgbClr>
                </a:solidFill>
              </a:rPr>
              <a:pPr/>
              <a:t>‹#›</a:t>
            </a:fld>
            <a:endParaRPr lang="cs-CZ">
              <a:solidFill>
                <a:srgbClr val="DBF5F9">
                  <a:shade val="90000"/>
                </a:srgbClr>
              </a:solidFill>
            </a:endParaRPr>
          </a:p>
        </p:txBody>
      </p:sp>
    </p:spTree>
    <p:extLst>
      <p:ext uri="{BB962C8B-B14F-4D97-AF65-F5344CB8AC3E}">
        <p14:creationId xmlns:p14="http://schemas.microsoft.com/office/powerpoint/2010/main" val="1898009395"/>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smtClean="0"/>
              <a:t>Kliknutím lze upravit styl.</a:t>
            </a:r>
            <a:endParaRPr kumimoji="0" lang="en-US"/>
          </a:p>
        </p:txBody>
      </p:sp>
      <p:sp>
        <p:nvSpPr>
          <p:cNvPr id="3" name="Content Placeholder 2"/>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F7AAA1E7-9AF7-41DE-A00D-007E74052B70}" type="datetimeFigureOut">
              <a:rPr lang="cs-CZ" smtClean="0">
                <a:solidFill>
                  <a:srgbClr val="04617B">
                    <a:shade val="90000"/>
                  </a:srgbClr>
                </a:solidFill>
              </a:rPr>
              <a:pPr/>
              <a:t>12.10.2021</a:t>
            </a:fld>
            <a:endParaRPr lang="cs-CZ">
              <a:solidFill>
                <a:srgbClr val="04617B">
                  <a:shade val="90000"/>
                </a:srgbClr>
              </a:solidFill>
            </a:endParaRPr>
          </a:p>
        </p:txBody>
      </p:sp>
      <p:sp>
        <p:nvSpPr>
          <p:cNvPr id="5" name="Footer Placeholder 4"/>
          <p:cNvSpPr>
            <a:spLocks noGrp="1"/>
          </p:cNvSpPr>
          <p:nvPr>
            <p:ph type="ftr" sz="quarter" idx="11"/>
          </p:nvPr>
        </p:nvSpPr>
        <p:spPr/>
        <p:txBody>
          <a:bodyPr/>
          <a:lstStyle/>
          <a:p>
            <a:endParaRPr lang="cs-CZ">
              <a:solidFill>
                <a:srgbClr val="04617B">
                  <a:shade val="90000"/>
                </a:srgbClr>
              </a:solidFill>
            </a:endParaRPr>
          </a:p>
        </p:txBody>
      </p:sp>
      <p:sp>
        <p:nvSpPr>
          <p:cNvPr id="6" name="Slide Number Placeholder 5"/>
          <p:cNvSpPr>
            <a:spLocks noGrp="1"/>
          </p:cNvSpPr>
          <p:nvPr>
            <p:ph type="sldNum" sz="quarter" idx="12"/>
          </p:nvPr>
        </p:nvSpPr>
        <p:spPr/>
        <p:txBody>
          <a:bodyPr/>
          <a:lstStyle/>
          <a:p>
            <a:fld id="{3DAA7912-B5E5-451A-BC82-259440718F78}" type="slidenum">
              <a:rPr lang="cs-CZ" smtClean="0">
                <a:solidFill>
                  <a:srgbClr val="04617B">
                    <a:shade val="90000"/>
                  </a:srgbClr>
                </a:solidFill>
              </a:rPr>
              <a:pPr/>
              <a:t>‹#›</a:t>
            </a:fld>
            <a:endParaRPr lang="cs-CZ">
              <a:solidFill>
                <a:srgbClr val="04617B">
                  <a:shade val="90000"/>
                </a:srgbClr>
              </a:solidFill>
            </a:endParaRPr>
          </a:p>
        </p:txBody>
      </p:sp>
    </p:spTree>
    <p:extLst>
      <p:ext uri="{BB962C8B-B14F-4D97-AF65-F5344CB8AC3E}">
        <p14:creationId xmlns:p14="http://schemas.microsoft.com/office/powerpoint/2010/main" val="25224835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Kliknutím lze upravit styl.</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Date Placeholder 3"/>
          <p:cNvSpPr>
            <a:spLocks noGrp="1"/>
          </p:cNvSpPr>
          <p:nvPr>
            <p:ph type="dt" sz="half" idx="10"/>
          </p:nvPr>
        </p:nvSpPr>
        <p:spPr/>
        <p:txBody>
          <a:bodyPr/>
          <a:lstStyle/>
          <a:p>
            <a:fld id="{F7AAA1E7-9AF7-41DE-A00D-007E74052B70}" type="datetimeFigureOut">
              <a:rPr lang="cs-CZ" smtClean="0">
                <a:solidFill>
                  <a:srgbClr val="DBF5F9">
                    <a:shade val="90000"/>
                  </a:srgbClr>
                </a:solidFill>
              </a:rPr>
              <a:pPr/>
              <a:t>12.10.2021</a:t>
            </a:fld>
            <a:endParaRPr lang="cs-CZ">
              <a:solidFill>
                <a:srgbClr val="DBF5F9">
                  <a:shade val="90000"/>
                </a:srgbClr>
              </a:solidFill>
            </a:endParaRPr>
          </a:p>
        </p:txBody>
      </p:sp>
      <p:sp>
        <p:nvSpPr>
          <p:cNvPr id="5" name="Footer Placeholder 4"/>
          <p:cNvSpPr>
            <a:spLocks noGrp="1"/>
          </p:cNvSpPr>
          <p:nvPr>
            <p:ph type="ftr" sz="quarter" idx="11"/>
          </p:nvPr>
        </p:nvSpPr>
        <p:spPr/>
        <p:txBody>
          <a:bodyPr/>
          <a:lstStyle/>
          <a:p>
            <a:endParaRPr lang="cs-CZ">
              <a:solidFill>
                <a:srgbClr val="DBF5F9">
                  <a:shade val="90000"/>
                </a:srgbClr>
              </a:solidFill>
            </a:endParaRPr>
          </a:p>
        </p:txBody>
      </p:sp>
      <p:sp>
        <p:nvSpPr>
          <p:cNvPr id="6" name="Slide Number Placeholder 5"/>
          <p:cNvSpPr>
            <a:spLocks noGrp="1"/>
          </p:cNvSpPr>
          <p:nvPr>
            <p:ph type="sldNum" sz="quarter" idx="12"/>
          </p:nvPr>
        </p:nvSpPr>
        <p:spPr/>
        <p:txBody>
          <a:bodyPr/>
          <a:lstStyle/>
          <a:p>
            <a:fld id="{3DAA7912-B5E5-451A-BC82-259440718F78}" type="slidenum">
              <a:rPr lang="cs-CZ" smtClean="0">
                <a:solidFill>
                  <a:srgbClr val="DBF5F9">
                    <a:shade val="90000"/>
                  </a:srgbClr>
                </a:solidFill>
              </a:rPr>
              <a:pPr/>
              <a:t>‹#›</a:t>
            </a:fld>
            <a:endParaRPr lang="cs-CZ">
              <a:solidFill>
                <a:srgbClr val="DBF5F9">
                  <a:shade val="90000"/>
                </a:srgbClr>
              </a:solidFill>
            </a:endParaRPr>
          </a:p>
        </p:txBody>
      </p:sp>
    </p:spTree>
    <p:extLst>
      <p:ext uri="{BB962C8B-B14F-4D97-AF65-F5344CB8AC3E}">
        <p14:creationId xmlns:p14="http://schemas.microsoft.com/office/powerpoint/2010/main" val="2241963751"/>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cs-CZ" smtClean="0"/>
              <a:t>Kliknutím lze upravit styl.</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Date Placeholder 4"/>
          <p:cNvSpPr>
            <a:spLocks noGrp="1"/>
          </p:cNvSpPr>
          <p:nvPr>
            <p:ph type="dt" sz="half" idx="10"/>
          </p:nvPr>
        </p:nvSpPr>
        <p:spPr/>
        <p:txBody>
          <a:bodyPr/>
          <a:lstStyle/>
          <a:p>
            <a:fld id="{F7AAA1E7-9AF7-41DE-A00D-007E74052B70}" type="datetimeFigureOut">
              <a:rPr lang="cs-CZ" smtClean="0">
                <a:solidFill>
                  <a:srgbClr val="04617B">
                    <a:shade val="90000"/>
                  </a:srgbClr>
                </a:solidFill>
              </a:rPr>
              <a:pPr/>
              <a:t>12.10.2021</a:t>
            </a:fld>
            <a:endParaRPr lang="cs-CZ">
              <a:solidFill>
                <a:srgbClr val="04617B">
                  <a:shade val="90000"/>
                </a:srgbClr>
              </a:solidFill>
            </a:endParaRPr>
          </a:p>
        </p:txBody>
      </p:sp>
      <p:sp>
        <p:nvSpPr>
          <p:cNvPr id="6" name="Footer Placeholder 5"/>
          <p:cNvSpPr>
            <a:spLocks noGrp="1"/>
          </p:cNvSpPr>
          <p:nvPr>
            <p:ph type="ftr" sz="quarter" idx="11"/>
          </p:nvPr>
        </p:nvSpPr>
        <p:spPr/>
        <p:txBody>
          <a:bodyPr/>
          <a:lstStyle/>
          <a:p>
            <a:endParaRPr lang="cs-CZ">
              <a:solidFill>
                <a:srgbClr val="04617B">
                  <a:shade val="90000"/>
                </a:srgbClr>
              </a:solidFill>
            </a:endParaRPr>
          </a:p>
        </p:txBody>
      </p:sp>
      <p:sp>
        <p:nvSpPr>
          <p:cNvPr id="7" name="Slide Number Placeholder 6"/>
          <p:cNvSpPr>
            <a:spLocks noGrp="1"/>
          </p:cNvSpPr>
          <p:nvPr>
            <p:ph type="sldNum" sz="quarter" idx="12"/>
          </p:nvPr>
        </p:nvSpPr>
        <p:spPr/>
        <p:txBody>
          <a:bodyPr/>
          <a:lstStyle/>
          <a:p>
            <a:fld id="{3DAA7912-B5E5-451A-BC82-259440718F78}" type="slidenum">
              <a:rPr lang="cs-CZ" smtClean="0">
                <a:solidFill>
                  <a:srgbClr val="04617B">
                    <a:shade val="90000"/>
                  </a:srgbClr>
                </a:solidFill>
              </a:rPr>
              <a:pPr/>
              <a:t>‹#›</a:t>
            </a:fld>
            <a:endParaRPr lang="cs-CZ">
              <a:solidFill>
                <a:srgbClr val="04617B">
                  <a:shade val="90000"/>
                </a:srgbClr>
              </a:solidFill>
            </a:endParaRPr>
          </a:p>
        </p:txBody>
      </p:sp>
    </p:spTree>
    <p:extLst>
      <p:ext uri="{BB962C8B-B14F-4D97-AF65-F5344CB8AC3E}">
        <p14:creationId xmlns:p14="http://schemas.microsoft.com/office/powerpoint/2010/main" val="39387157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cs-CZ" smtClean="0"/>
              <a:t>Kliknutím lze upravit styl.</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Date Placeholder 6"/>
          <p:cNvSpPr>
            <a:spLocks noGrp="1"/>
          </p:cNvSpPr>
          <p:nvPr>
            <p:ph type="dt" sz="half" idx="10"/>
          </p:nvPr>
        </p:nvSpPr>
        <p:spPr/>
        <p:txBody>
          <a:bodyPr/>
          <a:lstStyle/>
          <a:p>
            <a:fld id="{F7AAA1E7-9AF7-41DE-A00D-007E74052B70}" type="datetimeFigureOut">
              <a:rPr lang="cs-CZ" smtClean="0">
                <a:solidFill>
                  <a:srgbClr val="04617B">
                    <a:shade val="90000"/>
                  </a:srgbClr>
                </a:solidFill>
              </a:rPr>
              <a:pPr/>
              <a:t>12.10.2021</a:t>
            </a:fld>
            <a:endParaRPr lang="cs-CZ">
              <a:solidFill>
                <a:srgbClr val="04617B">
                  <a:shade val="90000"/>
                </a:srgbClr>
              </a:solidFill>
            </a:endParaRPr>
          </a:p>
        </p:txBody>
      </p:sp>
      <p:sp>
        <p:nvSpPr>
          <p:cNvPr id="8" name="Footer Placeholder 7"/>
          <p:cNvSpPr>
            <a:spLocks noGrp="1"/>
          </p:cNvSpPr>
          <p:nvPr>
            <p:ph type="ftr" sz="quarter" idx="11"/>
          </p:nvPr>
        </p:nvSpPr>
        <p:spPr/>
        <p:txBody>
          <a:bodyPr/>
          <a:lstStyle/>
          <a:p>
            <a:endParaRPr lang="cs-CZ">
              <a:solidFill>
                <a:srgbClr val="04617B">
                  <a:shade val="90000"/>
                </a:srgbClr>
              </a:solidFill>
            </a:endParaRPr>
          </a:p>
        </p:txBody>
      </p:sp>
      <p:sp>
        <p:nvSpPr>
          <p:cNvPr id="9" name="Slide Number Placeholder 8"/>
          <p:cNvSpPr>
            <a:spLocks noGrp="1"/>
          </p:cNvSpPr>
          <p:nvPr>
            <p:ph type="sldNum" sz="quarter" idx="12"/>
          </p:nvPr>
        </p:nvSpPr>
        <p:spPr/>
        <p:txBody>
          <a:bodyPr/>
          <a:lstStyle/>
          <a:p>
            <a:fld id="{3DAA7912-B5E5-451A-BC82-259440718F78}" type="slidenum">
              <a:rPr lang="cs-CZ" smtClean="0">
                <a:solidFill>
                  <a:srgbClr val="04617B">
                    <a:shade val="90000"/>
                  </a:srgbClr>
                </a:solidFill>
              </a:rPr>
              <a:pPr/>
              <a:t>‹#›</a:t>
            </a:fld>
            <a:endParaRPr lang="cs-CZ">
              <a:solidFill>
                <a:srgbClr val="04617B">
                  <a:shade val="90000"/>
                </a:srgbClr>
              </a:solidFill>
            </a:endParaRPr>
          </a:p>
        </p:txBody>
      </p:sp>
    </p:spTree>
    <p:extLst>
      <p:ext uri="{BB962C8B-B14F-4D97-AF65-F5344CB8AC3E}">
        <p14:creationId xmlns:p14="http://schemas.microsoft.com/office/powerpoint/2010/main" val="34224380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Kliknutím lze upravit styl.</a:t>
            </a:r>
            <a:endParaRPr kumimoji="0" lang="en-US"/>
          </a:p>
        </p:txBody>
      </p:sp>
      <p:sp>
        <p:nvSpPr>
          <p:cNvPr id="3" name="Date Placeholder 2"/>
          <p:cNvSpPr>
            <a:spLocks noGrp="1"/>
          </p:cNvSpPr>
          <p:nvPr>
            <p:ph type="dt" sz="half" idx="10"/>
          </p:nvPr>
        </p:nvSpPr>
        <p:spPr/>
        <p:txBody>
          <a:bodyPr/>
          <a:lstStyle/>
          <a:p>
            <a:fld id="{F7AAA1E7-9AF7-41DE-A00D-007E74052B70}" type="datetimeFigureOut">
              <a:rPr lang="cs-CZ" smtClean="0">
                <a:solidFill>
                  <a:srgbClr val="04617B">
                    <a:shade val="90000"/>
                  </a:srgbClr>
                </a:solidFill>
              </a:rPr>
              <a:pPr/>
              <a:t>12.10.2021</a:t>
            </a:fld>
            <a:endParaRPr lang="cs-CZ">
              <a:solidFill>
                <a:srgbClr val="04617B">
                  <a:shade val="90000"/>
                </a:srgbClr>
              </a:solidFill>
            </a:endParaRPr>
          </a:p>
        </p:txBody>
      </p:sp>
      <p:sp>
        <p:nvSpPr>
          <p:cNvPr id="4" name="Footer Placeholder 3"/>
          <p:cNvSpPr>
            <a:spLocks noGrp="1"/>
          </p:cNvSpPr>
          <p:nvPr>
            <p:ph type="ftr" sz="quarter" idx="11"/>
          </p:nvPr>
        </p:nvSpPr>
        <p:spPr/>
        <p:txBody>
          <a:bodyPr/>
          <a:lstStyle/>
          <a:p>
            <a:endParaRPr lang="cs-CZ">
              <a:solidFill>
                <a:srgbClr val="04617B">
                  <a:shade val="90000"/>
                </a:srgbClr>
              </a:solidFill>
            </a:endParaRPr>
          </a:p>
        </p:txBody>
      </p:sp>
      <p:sp>
        <p:nvSpPr>
          <p:cNvPr id="5" name="Slide Number Placeholder 4"/>
          <p:cNvSpPr>
            <a:spLocks noGrp="1"/>
          </p:cNvSpPr>
          <p:nvPr>
            <p:ph type="sldNum" sz="quarter" idx="12"/>
          </p:nvPr>
        </p:nvSpPr>
        <p:spPr/>
        <p:txBody>
          <a:bodyPr/>
          <a:lstStyle/>
          <a:p>
            <a:fld id="{3DAA7912-B5E5-451A-BC82-259440718F78}" type="slidenum">
              <a:rPr lang="cs-CZ" smtClean="0">
                <a:solidFill>
                  <a:srgbClr val="04617B">
                    <a:shade val="90000"/>
                  </a:srgbClr>
                </a:solidFill>
              </a:rPr>
              <a:pPr/>
              <a:t>‹#›</a:t>
            </a:fld>
            <a:endParaRPr lang="cs-CZ">
              <a:solidFill>
                <a:srgbClr val="04617B">
                  <a:shade val="90000"/>
                </a:srgbClr>
              </a:solidFill>
            </a:endParaRPr>
          </a:p>
        </p:txBody>
      </p:sp>
    </p:spTree>
    <p:extLst>
      <p:ext uri="{BB962C8B-B14F-4D97-AF65-F5344CB8AC3E}">
        <p14:creationId xmlns:p14="http://schemas.microsoft.com/office/powerpoint/2010/main" val="25054208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AAA1E7-9AF7-41DE-A00D-007E74052B70}" type="datetimeFigureOut">
              <a:rPr lang="cs-CZ" smtClean="0">
                <a:solidFill>
                  <a:srgbClr val="04617B">
                    <a:shade val="90000"/>
                  </a:srgbClr>
                </a:solidFill>
              </a:rPr>
              <a:pPr/>
              <a:t>12.10.2021</a:t>
            </a:fld>
            <a:endParaRPr lang="cs-CZ">
              <a:solidFill>
                <a:srgbClr val="04617B">
                  <a:shade val="90000"/>
                </a:srgbClr>
              </a:solidFill>
            </a:endParaRPr>
          </a:p>
        </p:txBody>
      </p:sp>
      <p:sp>
        <p:nvSpPr>
          <p:cNvPr id="3" name="Footer Placeholder 2"/>
          <p:cNvSpPr>
            <a:spLocks noGrp="1"/>
          </p:cNvSpPr>
          <p:nvPr>
            <p:ph type="ftr" sz="quarter" idx="11"/>
          </p:nvPr>
        </p:nvSpPr>
        <p:spPr/>
        <p:txBody>
          <a:bodyPr/>
          <a:lstStyle/>
          <a:p>
            <a:endParaRPr lang="cs-CZ">
              <a:solidFill>
                <a:srgbClr val="04617B">
                  <a:shade val="90000"/>
                </a:srgbClr>
              </a:solidFill>
            </a:endParaRPr>
          </a:p>
        </p:txBody>
      </p:sp>
      <p:sp>
        <p:nvSpPr>
          <p:cNvPr id="4" name="Slide Number Placeholder 3"/>
          <p:cNvSpPr>
            <a:spLocks noGrp="1"/>
          </p:cNvSpPr>
          <p:nvPr>
            <p:ph type="sldNum" sz="quarter" idx="12"/>
          </p:nvPr>
        </p:nvSpPr>
        <p:spPr/>
        <p:txBody>
          <a:bodyPr/>
          <a:lstStyle/>
          <a:p>
            <a:fld id="{3DAA7912-B5E5-451A-BC82-259440718F78}" type="slidenum">
              <a:rPr lang="cs-CZ" smtClean="0">
                <a:solidFill>
                  <a:srgbClr val="04617B">
                    <a:shade val="90000"/>
                  </a:srgbClr>
                </a:solidFill>
              </a:rPr>
              <a:pPr/>
              <a:t>‹#›</a:t>
            </a:fld>
            <a:endParaRPr lang="cs-CZ">
              <a:solidFill>
                <a:srgbClr val="04617B">
                  <a:shade val="90000"/>
                </a:srgbClr>
              </a:solidFill>
            </a:endParaRPr>
          </a:p>
        </p:txBody>
      </p:sp>
    </p:spTree>
    <p:extLst>
      <p:ext uri="{BB962C8B-B14F-4D97-AF65-F5344CB8AC3E}">
        <p14:creationId xmlns:p14="http://schemas.microsoft.com/office/powerpoint/2010/main" val="28352917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Kliknutím lze upravit styl.</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Kliknutím lze upravit styly předlohy textu.</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Date Placeholder 4"/>
          <p:cNvSpPr>
            <a:spLocks noGrp="1"/>
          </p:cNvSpPr>
          <p:nvPr>
            <p:ph type="dt" sz="half" idx="10"/>
          </p:nvPr>
        </p:nvSpPr>
        <p:spPr/>
        <p:txBody>
          <a:bodyPr/>
          <a:lstStyle/>
          <a:p>
            <a:fld id="{F7AAA1E7-9AF7-41DE-A00D-007E74052B70}" type="datetimeFigureOut">
              <a:rPr lang="cs-CZ" smtClean="0">
                <a:solidFill>
                  <a:srgbClr val="04617B">
                    <a:shade val="90000"/>
                  </a:srgbClr>
                </a:solidFill>
              </a:rPr>
              <a:pPr/>
              <a:t>12.10.2021</a:t>
            </a:fld>
            <a:endParaRPr lang="cs-CZ">
              <a:solidFill>
                <a:srgbClr val="04617B">
                  <a:shade val="90000"/>
                </a:srgbClr>
              </a:solidFill>
            </a:endParaRPr>
          </a:p>
        </p:txBody>
      </p:sp>
      <p:sp>
        <p:nvSpPr>
          <p:cNvPr id="6" name="Footer Placeholder 5"/>
          <p:cNvSpPr>
            <a:spLocks noGrp="1"/>
          </p:cNvSpPr>
          <p:nvPr>
            <p:ph type="ftr" sz="quarter" idx="11"/>
          </p:nvPr>
        </p:nvSpPr>
        <p:spPr/>
        <p:txBody>
          <a:bodyPr/>
          <a:lstStyle/>
          <a:p>
            <a:endParaRPr lang="cs-CZ">
              <a:solidFill>
                <a:srgbClr val="04617B">
                  <a:shade val="90000"/>
                </a:srgbClr>
              </a:solidFill>
            </a:endParaRPr>
          </a:p>
        </p:txBody>
      </p:sp>
      <p:sp>
        <p:nvSpPr>
          <p:cNvPr id="7" name="Slide Number Placeholder 6"/>
          <p:cNvSpPr>
            <a:spLocks noGrp="1"/>
          </p:cNvSpPr>
          <p:nvPr>
            <p:ph type="sldNum" sz="quarter" idx="12"/>
          </p:nvPr>
        </p:nvSpPr>
        <p:spPr/>
        <p:txBody>
          <a:bodyPr/>
          <a:lstStyle/>
          <a:p>
            <a:fld id="{3DAA7912-B5E5-451A-BC82-259440718F78}" type="slidenum">
              <a:rPr lang="cs-CZ" smtClean="0">
                <a:solidFill>
                  <a:srgbClr val="04617B">
                    <a:shade val="90000"/>
                  </a:srgbClr>
                </a:solidFill>
              </a:rPr>
              <a:pPr/>
              <a:t>‹#›</a:t>
            </a:fld>
            <a:endParaRPr lang="cs-CZ">
              <a:solidFill>
                <a:srgbClr val="04617B">
                  <a:shade val="90000"/>
                </a:srgbClr>
              </a:solidFill>
            </a:endParaRPr>
          </a:p>
        </p:txBody>
      </p:sp>
    </p:spTree>
    <p:extLst>
      <p:ext uri="{BB962C8B-B14F-4D97-AF65-F5344CB8AC3E}">
        <p14:creationId xmlns:p14="http://schemas.microsoft.com/office/powerpoint/2010/main" val="3324066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0FEAC775-2C75-40C9-9445-7399F05B078A}" type="datetimeFigureOut">
              <a:rPr lang="cs-CZ"/>
              <a:pPr>
                <a:defRPr/>
              </a:pPr>
              <a:t>12.10.2021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2FF220EB-FD54-450E-9EC5-23F097610EF7}" type="slidenum">
              <a:rPr lang="cs-CZ"/>
              <a:pPr>
                <a:defRPr/>
              </a:pPr>
              <a:t>‹#›</a:t>
            </a:fld>
            <a:endParaRPr lang="cs-CZ"/>
          </a:p>
        </p:txBody>
      </p:sp>
    </p:spTree>
    <p:extLst>
      <p:ext uri="{BB962C8B-B14F-4D97-AF65-F5344CB8AC3E}">
        <p14:creationId xmlns:p14="http://schemas.microsoft.com/office/powerpoint/2010/main" val="9913626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Kliknutím lze upravit styl.</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5" name="Date Placeholder 4"/>
          <p:cNvSpPr>
            <a:spLocks noGrp="1"/>
          </p:cNvSpPr>
          <p:nvPr>
            <p:ph type="dt" sz="half" idx="10"/>
          </p:nvPr>
        </p:nvSpPr>
        <p:spPr/>
        <p:txBody>
          <a:bodyPr/>
          <a:lstStyle/>
          <a:p>
            <a:fld id="{F7AAA1E7-9AF7-41DE-A00D-007E74052B70}" type="datetimeFigureOut">
              <a:rPr lang="cs-CZ" smtClean="0">
                <a:solidFill>
                  <a:srgbClr val="04617B">
                    <a:shade val="90000"/>
                  </a:srgbClr>
                </a:solidFill>
              </a:rPr>
              <a:pPr/>
              <a:t>12.10.2021</a:t>
            </a:fld>
            <a:endParaRPr lang="cs-CZ">
              <a:solidFill>
                <a:srgbClr val="04617B">
                  <a:shade val="90000"/>
                </a:srgbClr>
              </a:solidFill>
            </a:endParaRPr>
          </a:p>
        </p:txBody>
      </p:sp>
      <p:sp>
        <p:nvSpPr>
          <p:cNvPr id="6" name="Footer Placeholder 5"/>
          <p:cNvSpPr>
            <a:spLocks noGrp="1"/>
          </p:cNvSpPr>
          <p:nvPr>
            <p:ph type="ftr" sz="quarter" idx="11"/>
          </p:nvPr>
        </p:nvSpPr>
        <p:spPr/>
        <p:txBody>
          <a:bodyPr/>
          <a:lstStyle/>
          <a:p>
            <a:endParaRPr lang="cs-CZ">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3DAA7912-B5E5-451A-BC82-259440718F78}" type="slidenum">
              <a:rPr lang="cs-CZ" smtClean="0">
                <a:solidFill>
                  <a:srgbClr val="04617B">
                    <a:shade val="90000"/>
                  </a:srgbClr>
                </a:solidFill>
              </a:rPr>
              <a:pPr/>
              <a:t>‹#›</a:t>
            </a:fld>
            <a:endParaRPr lang="cs-CZ">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Kliknutím na ikonu přidáte obrázek.</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spTree>
    <p:extLst>
      <p:ext uri="{BB962C8B-B14F-4D97-AF65-F5344CB8AC3E}">
        <p14:creationId xmlns:p14="http://schemas.microsoft.com/office/powerpoint/2010/main" val="84430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smtClean="0"/>
              <a:t>Kliknutím lze upravit styl.</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F7AAA1E7-9AF7-41DE-A00D-007E74052B70}" type="datetimeFigureOut">
              <a:rPr lang="cs-CZ" smtClean="0">
                <a:solidFill>
                  <a:srgbClr val="04617B">
                    <a:shade val="90000"/>
                  </a:srgbClr>
                </a:solidFill>
              </a:rPr>
              <a:pPr/>
              <a:t>12.10.2021</a:t>
            </a:fld>
            <a:endParaRPr lang="cs-CZ">
              <a:solidFill>
                <a:srgbClr val="04617B">
                  <a:shade val="90000"/>
                </a:srgbClr>
              </a:solidFill>
            </a:endParaRPr>
          </a:p>
        </p:txBody>
      </p:sp>
      <p:sp>
        <p:nvSpPr>
          <p:cNvPr id="5" name="Footer Placeholder 4"/>
          <p:cNvSpPr>
            <a:spLocks noGrp="1"/>
          </p:cNvSpPr>
          <p:nvPr>
            <p:ph type="ftr" sz="quarter" idx="11"/>
          </p:nvPr>
        </p:nvSpPr>
        <p:spPr/>
        <p:txBody>
          <a:bodyPr/>
          <a:lstStyle/>
          <a:p>
            <a:endParaRPr lang="cs-CZ">
              <a:solidFill>
                <a:srgbClr val="04617B">
                  <a:shade val="90000"/>
                </a:srgbClr>
              </a:solidFill>
            </a:endParaRPr>
          </a:p>
        </p:txBody>
      </p:sp>
      <p:sp>
        <p:nvSpPr>
          <p:cNvPr id="6" name="Slide Number Placeholder 5"/>
          <p:cNvSpPr>
            <a:spLocks noGrp="1"/>
          </p:cNvSpPr>
          <p:nvPr>
            <p:ph type="sldNum" sz="quarter" idx="12"/>
          </p:nvPr>
        </p:nvSpPr>
        <p:spPr/>
        <p:txBody>
          <a:bodyPr/>
          <a:lstStyle/>
          <a:p>
            <a:fld id="{3DAA7912-B5E5-451A-BC82-259440718F78}" type="slidenum">
              <a:rPr lang="cs-CZ" smtClean="0">
                <a:solidFill>
                  <a:srgbClr val="04617B">
                    <a:shade val="90000"/>
                  </a:srgbClr>
                </a:solidFill>
              </a:rPr>
              <a:pPr/>
              <a:t>‹#›</a:t>
            </a:fld>
            <a:endParaRPr lang="cs-CZ">
              <a:solidFill>
                <a:srgbClr val="04617B">
                  <a:shade val="90000"/>
                </a:srgbClr>
              </a:solidFill>
            </a:endParaRPr>
          </a:p>
        </p:txBody>
      </p:sp>
    </p:spTree>
    <p:extLst>
      <p:ext uri="{BB962C8B-B14F-4D97-AF65-F5344CB8AC3E}">
        <p14:creationId xmlns:p14="http://schemas.microsoft.com/office/powerpoint/2010/main" val="38941607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cs-CZ" smtClean="0"/>
              <a:t>Kliknutím lze upravit styl.</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F7AAA1E7-9AF7-41DE-A00D-007E74052B70}" type="datetimeFigureOut">
              <a:rPr lang="cs-CZ" smtClean="0">
                <a:solidFill>
                  <a:srgbClr val="04617B">
                    <a:shade val="90000"/>
                  </a:srgbClr>
                </a:solidFill>
              </a:rPr>
              <a:pPr/>
              <a:t>12.10.2021</a:t>
            </a:fld>
            <a:endParaRPr lang="cs-CZ">
              <a:solidFill>
                <a:srgbClr val="04617B">
                  <a:shade val="90000"/>
                </a:srgbClr>
              </a:solidFill>
            </a:endParaRPr>
          </a:p>
        </p:txBody>
      </p:sp>
      <p:sp>
        <p:nvSpPr>
          <p:cNvPr id="5" name="Footer Placeholder 4"/>
          <p:cNvSpPr>
            <a:spLocks noGrp="1"/>
          </p:cNvSpPr>
          <p:nvPr>
            <p:ph type="ftr" sz="quarter" idx="11"/>
          </p:nvPr>
        </p:nvSpPr>
        <p:spPr/>
        <p:txBody>
          <a:bodyPr/>
          <a:lstStyle/>
          <a:p>
            <a:endParaRPr lang="cs-CZ">
              <a:solidFill>
                <a:srgbClr val="04617B">
                  <a:shade val="90000"/>
                </a:srgbClr>
              </a:solidFill>
            </a:endParaRPr>
          </a:p>
        </p:txBody>
      </p:sp>
      <p:sp>
        <p:nvSpPr>
          <p:cNvPr id="6" name="Slide Number Placeholder 5"/>
          <p:cNvSpPr>
            <a:spLocks noGrp="1"/>
          </p:cNvSpPr>
          <p:nvPr>
            <p:ph type="sldNum" sz="quarter" idx="12"/>
          </p:nvPr>
        </p:nvSpPr>
        <p:spPr/>
        <p:txBody>
          <a:bodyPr/>
          <a:lstStyle/>
          <a:p>
            <a:fld id="{3DAA7912-B5E5-451A-BC82-259440718F78}" type="slidenum">
              <a:rPr lang="cs-CZ" smtClean="0">
                <a:solidFill>
                  <a:srgbClr val="04617B">
                    <a:shade val="90000"/>
                  </a:srgbClr>
                </a:solidFill>
              </a:rPr>
              <a:pPr/>
              <a:t>‹#›</a:t>
            </a:fld>
            <a:endParaRPr lang="cs-CZ">
              <a:solidFill>
                <a:srgbClr val="04617B">
                  <a:shade val="90000"/>
                </a:srgbClr>
              </a:solidFill>
            </a:endParaRPr>
          </a:p>
        </p:txBody>
      </p:sp>
    </p:spTree>
    <p:extLst>
      <p:ext uri="{BB962C8B-B14F-4D97-AF65-F5344CB8AC3E}">
        <p14:creationId xmlns:p14="http://schemas.microsoft.com/office/powerpoint/2010/main" val="34080742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Kliknutím lze upravit styl.</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30" name="Date Placeholder 29"/>
          <p:cNvSpPr>
            <a:spLocks noGrp="1"/>
          </p:cNvSpPr>
          <p:nvPr>
            <p:ph type="dt" sz="half" idx="10"/>
          </p:nvPr>
        </p:nvSpPr>
        <p:spPr/>
        <p:txBody>
          <a:bodyPr/>
          <a:lstStyle/>
          <a:p>
            <a:fld id="{F7AAA1E7-9AF7-41DE-A00D-007E74052B70}" type="datetimeFigureOut">
              <a:rPr lang="cs-CZ" smtClean="0">
                <a:solidFill>
                  <a:srgbClr val="DBF5F9">
                    <a:shade val="90000"/>
                  </a:srgbClr>
                </a:solidFill>
              </a:rPr>
              <a:pPr/>
              <a:t>12.10.2021</a:t>
            </a:fld>
            <a:endParaRPr lang="cs-CZ">
              <a:solidFill>
                <a:srgbClr val="DBF5F9">
                  <a:shade val="90000"/>
                </a:srgbClr>
              </a:solidFill>
            </a:endParaRPr>
          </a:p>
        </p:txBody>
      </p:sp>
      <p:sp>
        <p:nvSpPr>
          <p:cNvPr id="19" name="Footer Placeholder 18"/>
          <p:cNvSpPr>
            <a:spLocks noGrp="1"/>
          </p:cNvSpPr>
          <p:nvPr>
            <p:ph type="ftr" sz="quarter" idx="11"/>
          </p:nvPr>
        </p:nvSpPr>
        <p:spPr/>
        <p:txBody>
          <a:bodyPr/>
          <a:lstStyle/>
          <a:p>
            <a:endParaRPr lang="cs-CZ">
              <a:solidFill>
                <a:srgbClr val="DBF5F9">
                  <a:shade val="90000"/>
                </a:srgbClr>
              </a:solidFill>
            </a:endParaRPr>
          </a:p>
        </p:txBody>
      </p:sp>
      <p:sp>
        <p:nvSpPr>
          <p:cNvPr id="27" name="Slide Number Placeholder 26"/>
          <p:cNvSpPr>
            <a:spLocks noGrp="1"/>
          </p:cNvSpPr>
          <p:nvPr>
            <p:ph type="sldNum" sz="quarter" idx="12"/>
          </p:nvPr>
        </p:nvSpPr>
        <p:spPr/>
        <p:txBody>
          <a:bodyPr/>
          <a:lstStyle/>
          <a:p>
            <a:fld id="{3DAA7912-B5E5-451A-BC82-259440718F78}" type="slidenum">
              <a:rPr lang="cs-CZ" smtClean="0">
                <a:solidFill>
                  <a:srgbClr val="DBF5F9">
                    <a:shade val="90000"/>
                  </a:srgbClr>
                </a:solidFill>
              </a:rPr>
              <a:pPr/>
              <a:t>‹#›</a:t>
            </a:fld>
            <a:endParaRPr lang="cs-CZ">
              <a:solidFill>
                <a:srgbClr val="DBF5F9">
                  <a:shade val="90000"/>
                </a:srgbClr>
              </a:solidFill>
            </a:endParaRPr>
          </a:p>
        </p:txBody>
      </p:sp>
    </p:spTree>
    <p:extLst>
      <p:ext uri="{BB962C8B-B14F-4D97-AF65-F5344CB8AC3E}">
        <p14:creationId xmlns:p14="http://schemas.microsoft.com/office/powerpoint/2010/main" val="3116121383"/>
      </p:ext>
    </p:extLst>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smtClean="0"/>
              <a:t>Kliknutím lze upravit styl.</a:t>
            </a:r>
            <a:endParaRPr kumimoji="0" lang="en-US"/>
          </a:p>
        </p:txBody>
      </p:sp>
      <p:sp>
        <p:nvSpPr>
          <p:cNvPr id="3" name="Content Placeholder 2"/>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F7AAA1E7-9AF7-41DE-A00D-007E74052B70}" type="datetimeFigureOut">
              <a:rPr lang="cs-CZ" smtClean="0">
                <a:solidFill>
                  <a:srgbClr val="04617B">
                    <a:shade val="90000"/>
                  </a:srgbClr>
                </a:solidFill>
              </a:rPr>
              <a:pPr/>
              <a:t>12.10.2021</a:t>
            </a:fld>
            <a:endParaRPr lang="cs-CZ">
              <a:solidFill>
                <a:srgbClr val="04617B">
                  <a:shade val="90000"/>
                </a:srgbClr>
              </a:solidFill>
            </a:endParaRPr>
          </a:p>
        </p:txBody>
      </p:sp>
      <p:sp>
        <p:nvSpPr>
          <p:cNvPr id="5" name="Footer Placeholder 4"/>
          <p:cNvSpPr>
            <a:spLocks noGrp="1"/>
          </p:cNvSpPr>
          <p:nvPr>
            <p:ph type="ftr" sz="quarter" idx="11"/>
          </p:nvPr>
        </p:nvSpPr>
        <p:spPr/>
        <p:txBody>
          <a:bodyPr/>
          <a:lstStyle/>
          <a:p>
            <a:endParaRPr lang="cs-CZ">
              <a:solidFill>
                <a:srgbClr val="04617B">
                  <a:shade val="90000"/>
                </a:srgbClr>
              </a:solidFill>
            </a:endParaRPr>
          </a:p>
        </p:txBody>
      </p:sp>
      <p:sp>
        <p:nvSpPr>
          <p:cNvPr id="6" name="Slide Number Placeholder 5"/>
          <p:cNvSpPr>
            <a:spLocks noGrp="1"/>
          </p:cNvSpPr>
          <p:nvPr>
            <p:ph type="sldNum" sz="quarter" idx="12"/>
          </p:nvPr>
        </p:nvSpPr>
        <p:spPr/>
        <p:txBody>
          <a:bodyPr/>
          <a:lstStyle/>
          <a:p>
            <a:fld id="{3DAA7912-B5E5-451A-BC82-259440718F78}" type="slidenum">
              <a:rPr lang="cs-CZ" smtClean="0">
                <a:solidFill>
                  <a:srgbClr val="04617B">
                    <a:shade val="90000"/>
                  </a:srgbClr>
                </a:solidFill>
              </a:rPr>
              <a:pPr/>
              <a:t>‹#›</a:t>
            </a:fld>
            <a:endParaRPr lang="cs-CZ">
              <a:solidFill>
                <a:srgbClr val="04617B">
                  <a:shade val="90000"/>
                </a:srgbClr>
              </a:solidFill>
            </a:endParaRPr>
          </a:p>
        </p:txBody>
      </p:sp>
    </p:spTree>
    <p:extLst>
      <p:ext uri="{BB962C8B-B14F-4D97-AF65-F5344CB8AC3E}">
        <p14:creationId xmlns:p14="http://schemas.microsoft.com/office/powerpoint/2010/main" val="6103168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Kliknutím lze upravit styl.</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Date Placeholder 3"/>
          <p:cNvSpPr>
            <a:spLocks noGrp="1"/>
          </p:cNvSpPr>
          <p:nvPr>
            <p:ph type="dt" sz="half" idx="10"/>
          </p:nvPr>
        </p:nvSpPr>
        <p:spPr/>
        <p:txBody>
          <a:bodyPr/>
          <a:lstStyle/>
          <a:p>
            <a:fld id="{F7AAA1E7-9AF7-41DE-A00D-007E74052B70}" type="datetimeFigureOut">
              <a:rPr lang="cs-CZ" smtClean="0">
                <a:solidFill>
                  <a:srgbClr val="DBF5F9">
                    <a:shade val="90000"/>
                  </a:srgbClr>
                </a:solidFill>
              </a:rPr>
              <a:pPr/>
              <a:t>12.10.2021</a:t>
            </a:fld>
            <a:endParaRPr lang="cs-CZ">
              <a:solidFill>
                <a:srgbClr val="DBF5F9">
                  <a:shade val="90000"/>
                </a:srgbClr>
              </a:solidFill>
            </a:endParaRPr>
          </a:p>
        </p:txBody>
      </p:sp>
      <p:sp>
        <p:nvSpPr>
          <p:cNvPr id="5" name="Footer Placeholder 4"/>
          <p:cNvSpPr>
            <a:spLocks noGrp="1"/>
          </p:cNvSpPr>
          <p:nvPr>
            <p:ph type="ftr" sz="quarter" idx="11"/>
          </p:nvPr>
        </p:nvSpPr>
        <p:spPr/>
        <p:txBody>
          <a:bodyPr/>
          <a:lstStyle/>
          <a:p>
            <a:endParaRPr lang="cs-CZ">
              <a:solidFill>
                <a:srgbClr val="DBF5F9">
                  <a:shade val="90000"/>
                </a:srgbClr>
              </a:solidFill>
            </a:endParaRPr>
          </a:p>
        </p:txBody>
      </p:sp>
      <p:sp>
        <p:nvSpPr>
          <p:cNvPr id="6" name="Slide Number Placeholder 5"/>
          <p:cNvSpPr>
            <a:spLocks noGrp="1"/>
          </p:cNvSpPr>
          <p:nvPr>
            <p:ph type="sldNum" sz="quarter" idx="12"/>
          </p:nvPr>
        </p:nvSpPr>
        <p:spPr/>
        <p:txBody>
          <a:bodyPr/>
          <a:lstStyle/>
          <a:p>
            <a:fld id="{3DAA7912-B5E5-451A-BC82-259440718F78}" type="slidenum">
              <a:rPr lang="cs-CZ" smtClean="0">
                <a:solidFill>
                  <a:srgbClr val="DBF5F9">
                    <a:shade val="90000"/>
                  </a:srgbClr>
                </a:solidFill>
              </a:rPr>
              <a:pPr/>
              <a:t>‹#›</a:t>
            </a:fld>
            <a:endParaRPr lang="cs-CZ">
              <a:solidFill>
                <a:srgbClr val="DBF5F9">
                  <a:shade val="90000"/>
                </a:srgbClr>
              </a:solidFill>
            </a:endParaRPr>
          </a:p>
        </p:txBody>
      </p:sp>
    </p:spTree>
    <p:extLst>
      <p:ext uri="{BB962C8B-B14F-4D97-AF65-F5344CB8AC3E}">
        <p14:creationId xmlns:p14="http://schemas.microsoft.com/office/powerpoint/2010/main" val="738173493"/>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cs-CZ" smtClean="0"/>
              <a:t>Kliknutím lze upravit styl.</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Date Placeholder 4"/>
          <p:cNvSpPr>
            <a:spLocks noGrp="1"/>
          </p:cNvSpPr>
          <p:nvPr>
            <p:ph type="dt" sz="half" idx="10"/>
          </p:nvPr>
        </p:nvSpPr>
        <p:spPr/>
        <p:txBody>
          <a:bodyPr/>
          <a:lstStyle/>
          <a:p>
            <a:fld id="{F7AAA1E7-9AF7-41DE-A00D-007E74052B70}" type="datetimeFigureOut">
              <a:rPr lang="cs-CZ" smtClean="0">
                <a:solidFill>
                  <a:srgbClr val="04617B">
                    <a:shade val="90000"/>
                  </a:srgbClr>
                </a:solidFill>
              </a:rPr>
              <a:pPr/>
              <a:t>12.10.2021</a:t>
            </a:fld>
            <a:endParaRPr lang="cs-CZ">
              <a:solidFill>
                <a:srgbClr val="04617B">
                  <a:shade val="90000"/>
                </a:srgbClr>
              </a:solidFill>
            </a:endParaRPr>
          </a:p>
        </p:txBody>
      </p:sp>
      <p:sp>
        <p:nvSpPr>
          <p:cNvPr id="6" name="Footer Placeholder 5"/>
          <p:cNvSpPr>
            <a:spLocks noGrp="1"/>
          </p:cNvSpPr>
          <p:nvPr>
            <p:ph type="ftr" sz="quarter" idx="11"/>
          </p:nvPr>
        </p:nvSpPr>
        <p:spPr/>
        <p:txBody>
          <a:bodyPr/>
          <a:lstStyle/>
          <a:p>
            <a:endParaRPr lang="cs-CZ">
              <a:solidFill>
                <a:srgbClr val="04617B">
                  <a:shade val="90000"/>
                </a:srgbClr>
              </a:solidFill>
            </a:endParaRPr>
          </a:p>
        </p:txBody>
      </p:sp>
      <p:sp>
        <p:nvSpPr>
          <p:cNvPr id="7" name="Slide Number Placeholder 6"/>
          <p:cNvSpPr>
            <a:spLocks noGrp="1"/>
          </p:cNvSpPr>
          <p:nvPr>
            <p:ph type="sldNum" sz="quarter" idx="12"/>
          </p:nvPr>
        </p:nvSpPr>
        <p:spPr/>
        <p:txBody>
          <a:bodyPr/>
          <a:lstStyle/>
          <a:p>
            <a:fld id="{3DAA7912-B5E5-451A-BC82-259440718F78}" type="slidenum">
              <a:rPr lang="cs-CZ" smtClean="0">
                <a:solidFill>
                  <a:srgbClr val="04617B">
                    <a:shade val="90000"/>
                  </a:srgbClr>
                </a:solidFill>
              </a:rPr>
              <a:pPr/>
              <a:t>‹#›</a:t>
            </a:fld>
            <a:endParaRPr lang="cs-CZ">
              <a:solidFill>
                <a:srgbClr val="04617B">
                  <a:shade val="90000"/>
                </a:srgbClr>
              </a:solidFill>
            </a:endParaRPr>
          </a:p>
        </p:txBody>
      </p:sp>
    </p:spTree>
    <p:extLst>
      <p:ext uri="{BB962C8B-B14F-4D97-AF65-F5344CB8AC3E}">
        <p14:creationId xmlns:p14="http://schemas.microsoft.com/office/powerpoint/2010/main" val="25487540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cs-CZ" smtClean="0"/>
              <a:t>Kliknutím lze upravit styl.</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Date Placeholder 6"/>
          <p:cNvSpPr>
            <a:spLocks noGrp="1"/>
          </p:cNvSpPr>
          <p:nvPr>
            <p:ph type="dt" sz="half" idx="10"/>
          </p:nvPr>
        </p:nvSpPr>
        <p:spPr/>
        <p:txBody>
          <a:bodyPr/>
          <a:lstStyle/>
          <a:p>
            <a:fld id="{F7AAA1E7-9AF7-41DE-A00D-007E74052B70}" type="datetimeFigureOut">
              <a:rPr lang="cs-CZ" smtClean="0">
                <a:solidFill>
                  <a:srgbClr val="04617B">
                    <a:shade val="90000"/>
                  </a:srgbClr>
                </a:solidFill>
              </a:rPr>
              <a:pPr/>
              <a:t>12.10.2021</a:t>
            </a:fld>
            <a:endParaRPr lang="cs-CZ">
              <a:solidFill>
                <a:srgbClr val="04617B">
                  <a:shade val="90000"/>
                </a:srgbClr>
              </a:solidFill>
            </a:endParaRPr>
          </a:p>
        </p:txBody>
      </p:sp>
      <p:sp>
        <p:nvSpPr>
          <p:cNvPr id="8" name="Footer Placeholder 7"/>
          <p:cNvSpPr>
            <a:spLocks noGrp="1"/>
          </p:cNvSpPr>
          <p:nvPr>
            <p:ph type="ftr" sz="quarter" idx="11"/>
          </p:nvPr>
        </p:nvSpPr>
        <p:spPr/>
        <p:txBody>
          <a:bodyPr/>
          <a:lstStyle/>
          <a:p>
            <a:endParaRPr lang="cs-CZ">
              <a:solidFill>
                <a:srgbClr val="04617B">
                  <a:shade val="90000"/>
                </a:srgbClr>
              </a:solidFill>
            </a:endParaRPr>
          </a:p>
        </p:txBody>
      </p:sp>
      <p:sp>
        <p:nvSpPr>
          <p:cNvPr id="9" name="Slide Number Placeholder 8"/>
          <p:cNvSpPr>
            <a:spLocks noGrp="1"/>
          </p:cNvSpPr>
          <p:nvPr>
            <p:ph type="sldNum" sz="quarter" idx="12"/>
          </p:nvPr>
        </p:nvSpPr>
        <p:spPr/>
        <p:txBody>
          <a:bodyPr/>
          <a:lstStyle/>
          <a:p>
            <a:fld id="{3DAA7912-B5E5-451A-BC82-259440718F78}" type="slidenum">
              <a:rPr lang="cs-CZ" smtClean="0">
                <a:solidFill>
                  <a:srgbClr val="04617B">
                    <a:shade val="90000"/>
                  </a:srgbClr>
                </a:solidFill>
              </a:rPr>
              <a:pPr/>
              <a:t>‹#›</a:t>
            </a:fld>
            <a:endParaRPr lang="cs-CZ">
              <a:solidFill>
                <a:srgbClr val="04617B">
                  <a:shade val="90000"/>
                </a:srgbClr>
              </a:solidFill>
            </a:endParaRPr>
          </a:p>
        </p:txBody>
      </p:sp>
    </p:spTree>
    <p:extLst>
      <p:ext uri="{BB962C8B-B14F-4D97-AF65-F5344CB8AC3E}">
        <p14:creationId xmlns:p14="http://schemas.microsoft.com/office/powerpoint/2010/main" val="84145915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Kliknutím lze upravit styl.</a:t>
            </a:r>
            <a:endParaRPr kumimoji="0" lang="en-US"/>
          </a:p>
        </p:txBody>
      </p:sp>
      <p:sp>
        <p:nvSpPr>
          <p:cNvPr id="3" name="Date Placeholder 2"/>
          <p:cNvSpPr>
            <a:spLocks noGrp="1"/>
          </p:cNvSpPr>
          <p:nvPr>
            <p:ph type="dt" sz="half" idx="10"/>
          </p:nvPr>
        </p:nvSpPr>
        <p:spPr/>
        <p:txBody>
          <a:bodyPr/>
          <a:lstStyle/>
          <a:p>
            <a:fld id="{F7AAA1E7-9AF7-41DE-A00D-007E74052B70}" type="datetimeFigureOut">
              <a:rPr lang="cs-CZ" smtClean="0">
                <a:solidFill>
                  <a:srgbClr val="04617B">
                    <a:shade val="90000"/>
                  </a:srgbClr>
                </a:solidFill>
              </a:rPr>
              <a:pPr/>
              <a:t>12.10.2021</a:t>
            </a:fld>
            <a:endParaRPr lang="cs-CZ">
              <a:solidFill>
                <a:srgbClr val="04617B">
                  <a:shade val="90000"/>
                </a:srgbClr>
              </a:solidFill>
            </a:endParaRPr>
          </a:p>
        </p:txBody>
      </p:sp>
      <p:sp>
        <p:nvSpPr>
          <p:cNvPr id="4" name="Footer Placeholder 3"/>
          <p:cNvSpPr>
            <a:spLocks noGrp="1"/>
          </p:cNvSpPr>
          <p:nvPr>
            <p:ph type="ftr" sz="quarter" idx="11"/>
          </p:nvPr>
        </p:nvSpPr>
        <p:spPr/>
        <p:txBody>
          <a:bodyPr/>
          <a:lstStyle/>
          <a:p>
            <a:endParaRPr lang="cs-CZ">
              <a:solidFill>
                <a:srgbClr val="04617B">
                  <a:shade val="90000"/>
                </a:srgbClr>
              </a:solidFill>
            </a:endParaRPr>
          </a:p>
        </p:txBody>
      </p:sp>
      <p:sp>
        <p:nvSpPr>
          <p:cNvPr id="5" name="Slide Number Placeholder 4"/>
          <p:cNvSpPr>
            <a:spLocks noGrp="1"/>
          </p:cNvSpPr>
          <p:nvPr>
            <p:ph type="sldNum" sz="quarter" idx="12"/>
          </p:nvPr>
        </p:nvSpPr>
        <p:spPr/>
        <p:txBody>
          <a:bodyPr/>
          <a:lstStyle/>
          <a:p>
            <a:fld id="{3DAA7912-B5E5-451A-BC82-259440718F78}" type="slidenum">
              <a:rPr lang="cs-CZ" smtClean="0">
                <a:solidFill>
                  <a:srgbClr val="04617B">
                    <a:shade val="90000"/>
                  </a:srgbClr>
                </a:solidFill>
              </a:rPr>
              <a:pPr/>
              <a:t>‹#›</a:t>
            </a:fld>
            <a:endParaRPr lang="cs-CZ">
              <a:solidFill>
                <a:srgbClr val="04617B">
                  <a:shade val="90000"/>
                </a:srgbClr>
              </a:solidFill>
            </a:endParaRPr>
          </a:p>
        </p:txBody>
      </p:sp>
    </p:spTree>
    <p:extLst>
      <p:ext uri="{BB962C8B-B14F-4D97-AF65-F5344CB8AC3E}">
        <p14:creationId xmlns:p14="http://schemas.microsoft.com/office/powerpoint/2010/main" val="40184989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AAA1E7-9AF7-41DE-A00D-007E74052B70}" type="datetimeFigureOut">
              <a:rPr lang="cs-CZ" smtClean="0">
                <a:solidFill>
                  <a:srgbClr val="04617B">
                    <a:shade val="90000"/>
                  </a:srgbClr>
                </a:solidFill>
              </a:rPr>
              <a:pPr/>
              <a:t>12.10.2021</a:t>
            </a:fld>
            <a:endParaRPr lang="cs-CZ">
              <a:solidFill>
                <a:srgbClr val="04617B">
                  <a:shade val="90000"/>
                </a:srgbClr>
              </a:solidFill>
            </a:endParaRPr>
          </a:p>
        </p:txBody>
      </p:sp>
      <p:sp>
        <p:nvSpPr>
          <p:cNvPr id="3" name="Footer Placeholder 2"/>
          <p:cNvSpPr>
            <a:spLocks noGrp="1"/>
          </p:cNvSpPr>
          <p:nvPr>
            <p:ph type="ftr" sz="quarter" idx="11"/>
          </p:nvPr>
        </p:nvSpPr>
        <p:spPr/>
        <p:txBody>
          <a:bodyPr/>
          <a:lstStyle/>
          <a:p>
            <a:endParaRPr lang="cs-CZ">
              <a:solidFill>
                <a:srgbClr val="04617B">
                  <a:shade val="90000"/>
                </a:srgbClr>
              </a:solidFill>
            </a:endParaRPr>
          </a:p>
        </p:txBody>
      </p:sp>
      <p:sp>
        <p:nvSpPr>
          <p:cNvPr id="4" name="Slide Number Placeholder 3"/>
          <p:cNvSpPr>
            <a:spLocks noGrp="1"/>
          </p:cNvSpPr>
          <p:nvPr>
            <p:ph type="sldNum" sz="quarter" idx="12"/>
          </p:nvPr>
        </p:nvSpPr>
        <p:spPr/>
        <p:txBody>
          <a:bodyPr/>
          <a:lstStyle/>
          <a:p>
            <a:fld id="{3DAA7912-B5E5-451A-BC82-259440718F78}" type="slidenum">
              <a:rPr lang="cs-CZ" smtClean="0">
                <a:solidFill>
                  <a:srgbClr val="04617B">
                    <a:shade val="90000"/>
                  </a:srgbClr>
                </a:solidFill>
              </a:rPr>
              <a:pPr/>
              <a:t>‹#›</a:t>
            </a:fld>
            <a:endParaRPr lang="cs-CZ">
              <a:solidFill>
                <a:srgbClr val="04617B">
                  <a:shade val="90000"/>
                </a:srgbClr>
              </a:solidFill>
            </a:endParaRPr>
          </a:p>
        </p:txBody>
      </p:sp>
    </p:spTree>
    <p:extLst>
      <p:ext uri="{BB962C8B-B14F-4D97-AF65-F5344CB8AC3E}">
        <p14:creationId xmlns:p14="http://schemas.microsoft.com/office/powerpoint/2010/main" val="2391058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479427D4-4443-42B0-BB17-63A173889BE7}" type="datetimeFigureOut">
              <a:rPr lang="cs-CZ"/>
              <a:pPr>
                <a:defRPr/>
              </a:pPr>
              <a:t>12.10.2021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2A862B8-1F4A-4AC3-A976-34294DEE4A00}" type="slidenum">
              <a:rPr lang="cs-CZ"/>
              <a:pPr>
                <a:defRPr/>
              </a:pPr>
              <a:t>‹#›</a:t>
            </a:fld>
            <a:endParaRPr lang="cs-CZ"/>
          </a:p>
        </p:txBody>
      </p:sp>
    </p:spTree>
    <p:extLst>
      <p:ext uri="{BB962C8B-B14F-4D97-AF65-F5344CB8AC3E}">
        <p14:creationId xmlns:p14="http://schemas.microsoft.com/office/powerpoint/2010/main" val="271105509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Kliknutím lze upravit styl.</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Kliknutím lze upravit styly předlohy textu.</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Date Placeholder 4"/>
          <p:cNvSpPr>
            <a:spLocks noGrp="1"/>
          </p:cNvSpPr>
          <p:nvPr>
            <p:ph type="dt" sz="half" idx="10"/>
          </p:nvPr>
        </p:nvSpPr>
        <p:spPr/>
        <p:txBody>
          <a:bodyPr/>
          <a:lstStyle/>
          <a:p>
            <a:fld id="{F7AAA1E7-9AF7-41DE-A00D-007E74052B70}" type="datetimeFigureOut">
              <a:rPr lang="cs-CZ" smtClean="0">
                <a:solidFill>
                  <a:srgbClr val="04617B">
                    <a:shade val="90000"/>
                  </a:srgbClr>
                </a:solidFill>
              </a:rPr>
              <a:pPr/>
              <a:t>12.10.2021</a:t>
            </a:fld>
            <a:endParaRPr lang="cs-CZ">
              <a:solidFill>
                <a:srgbClr val="04617B">
                  <a:shade val="90000"/>
                </a:srgbClr>
              </a:solidFill>
            </a:endParaRPr>
          </a:p>
        </p:txBody>
      </p:sp>
      <p:sp>
        <p:nvSpPr>
          <p:cNvPr id="6" name="Footer Placeholder 5"/>
          <p:cNvSpPr>
            <a:spLocks noGrp="1"/>
          </p:cNvSpPr>
          <p:nvPr>
            <p:ph type="ftr" sz="quarter" idx="11"/>
          </p:nvPr>
        </p:nvSpPr>
        <p:spPr/>
        <p:txBody>
          <a:bodyPr/>
          <a:lstStyle/>
          <a:p>
            <a:endParaRPr lang="cs-CZ">
              <a:solidFill>
                <a:srgbClr val="04617B">
                  <a:shade val="90000"/>
                </a:srgbClr>
              </a:solidFill>
            </a:endParaRPr>
          </a:p>
        </p:txBody>
      </p:sp>
      <p:sp>
        <p:nvSpPr>
          <p:cNvPr id="7" name="Slide Number Placeholder 6"/>
          <p:cNvSpPr>
            <a:spLocks noGrp="1"/>
          </p:cNvSpPr>
          <p:nvPr>
            <p:ph type="sldNum" sz="quarter" idx="12"/>
          </p:nvPr>
        </p:nvSpPr>
        <p:spPr/>
        <p:txBody>
          <a:bodyPr/>
          <a:lstStyle/>
          <a:p>
            <a:fld id="{3DAA7912-B5E5-451A-BC82-259440718F78}" type="slidenum">
              <a:rPr lang="cs-CZ" smtClean="0">
                <a:solidFill>
                  <a:srgbClr val="04617B">
                    <a:shade val="90000"/>
                  </a:srgbClr>
                </a:solidFill>
              </a:rPr>
              <a:pPr/>
              <a:t>‹#›</a:t>
            </a:fld>
            <a:endParaRPr lang="cs-CZ">
              <a:solidFill>
                <a:srgbClr val="04617B">
                  <a:shade val="90000"/>
                </a:srgbClr>
              </a:solidFill>
            </a:endParaRPr>
          </a:p>
        </p:txBody>
      </p:sp>
    </p:spTree>
    <p:extLst>
      <p:ext uri="{BB962C8B-B14F-4D97-AF65-F5344CB8AC3E}">
        <p14:creationId xmlns:p14="http://schemas.microsoft.com/office/powerpoint/2010/main" val="78005499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Kliknutím lze upravit styl.</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5" name="Date Placeholder 4"/>
          <p:cNvSpPr>
            <a:spLocks noGrp="1"/>
          </p:cNvSpPr>
          <p:nvPr>
            <p:ph type="dt" sz="half" idx="10"/>
          </p:nvPr>
        </p:nvSpPr>
        <p:spPr/>
        <p:txBody>
          <a:bodyPr/>
          <a:lstStyle/>
          <a:p>
            <a:fld id="{F7AAA1E7-9AF7-41DE-A00D-007E74052B70}" type="datetimeFigureOut">
              <a:rPr lang="cs-CZ" smtClean="0">
                <a:solidFill>
                  <a:srgbClr val="04617B">
                    <a:shade val="90000"/>
                  </a:srgbClr>
                </a:solidFill>
              </a:rPr>
              <a:pPr/>
              <a:t>12.10.2021</a:t>
            </a:fld>
            <a:endParaRPr lang="cs-CZ">
              <a:solidFill>
                <a:srgbClr val="04617B">
                  <a:shade val="90000"/>
                </a:srgbClr>
              </a:solidFill>
            </a:endParaRPr>
          </a:p>
        </p:txBody>
      </p:sp>
      <p:sp>
        <p:nvSpPr>
          <p:cNvPr id="6" name="Footer Placeholder 5"/>
          <p:cNvSpPr>
            <a:spLocks noGrp="1"/>
          </p:cNvSpPr>
          <p:nvPr>
            <p:ph type="ftr" sz="quarter" idx="11"/>
          </p:nvPr>
        </p:nvSpPr>
        <p:spPr/>
        <p:txBody>
          <a:bodyPr/>
          <a:lstStyle/>
          <a:p>
            <a:endParaRPr lang="cs-CZ">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3DAA7912-B5E5-451A-BC82-259440718F78}" type="slidenum">
              <a:rPr lang="cs-CZ" smtClean="0">
                <a:solidFill>
                  <a:srgbClr val="04617B">
                    <a:shade val="90000"/>
                  </a:srgbClr>
                </a:solidFill>
              </a:rPr>
              <a:pPr/>
              <a:t>‹#›</a:t>
            </a:fld>
            <a:endParaRPr lang="cs-CZ">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Kliknutím na ikonu přidáte obrázek.</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spTree>
    <p:extLst>
      <p:ext uri="{BB962C8B-B14F-4D97-AF65-F5344CB8AC3E}">
        <p14:creationId xmlns:p14="http://schemas.microsoft.com/office/powerpoint/2010/main" val="196750041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smtClean="0"/>
              <a:t>Kliknutím lze upravit styl.</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F7AAA1E7-9AF7-41DE-A00D-007E74052B70}" type="datetimeFigureOut">
              <a:rPr lang="cs-CZ" smtClean="0">
                <a:solidFill>
                  <a:srgbClr val="04617B">
                    <a:shade val="90000"/>
                  </a:srgbClr>
                </a:solidFill>
              </a:rPr>
              <a:pPr/>
              <a:t>12.10.2021</a:t>
            </a:fld>
            <a:endParaRPr lang="cs-CZ">
              <a:solidFill>
                <a:srgbClr val="04617B">
                  <a:shade val="90000"/>
                </a:srgbClr>
              </a:solidFill>
            </a:endParaRPr>
          </a:p>
        </p:txBody>
      </p:sp>
      <p:sp>
        <p:nvSpPr>
          <p:cNvPr id="5" name="Footer Placeholder 4"/>
          <p:cNvSpPr>
            <a:spLocks noGrp="1"/>
          </p:cNvSpPr>
          <p:nvPr>
            <p:ph type="ftr" sz="quarter" idx="11"/>
          </p:nvPr>
        </p:nvSpPr>
        <p:spPr/>
        <p:txBody>
          <a:bodyPr/>
          <a:lstStyle/>
          <a:p>
            <a:endParaRPr lang="cs-CZ">
              <a:solidFill>
                <a:srgbClr val="04617B">
                  <a:shade val="90000"/>
                </a:srgbClr>
              </a:solidFill>
            </a:endParaRPr>
          </a:p>
        </p:txBody>
      </p:sp>
      <p:sp>
        <p:nvSpPr>
          <p:cNvPr id="6" name="Slide Number Placeholder 5"/>
          <p:cNvSpPr>
            <a:spLocks noGrp="1"/>
          </p:cNvSpPr>
          <p:nvPr>
            <p:ph type="sldNum" sz="quarter" idx="12"/>
          </p:nvPr>
        </p:nvSpPr>
        <p:spPr/>
        <p:txBody>
          <a:bodyPr/>
          <a:lstStyle/>
          <a:p>
            <a:fld id="{3DAA7912-B5E5-451A-BC82-259440718F78}" type="slidenum">
              <a:rPr lang="cs-CZ" smtClean="0">
                <a:solidFill>
                  <a:srgbClr val="04617B">
                    <a:shade val="90000"/>
                  </a:srgbClr>
                </a:solidFill>
              </a:rPr>
              <a:pPr/>
              <a:t>‹#›</a:t>
            </a:fld>
            <a:endParaRPr lang="cs-CZ">
              <a:solidFill>
                <a:srgbClr val="04617B">
                  <a:shade val="90000"/>
                </a:srgbClr>
              </a:solidFill>
            </a:endParaRPr>
          </a:p>
        </p:txBody>
      </p:sp>
    </p:spTree>
    <p:extLst>
      <p:ext uri="{BB962C8B-B14F-4D97-AF65-F5344CB8AC3E}">
        <p14:creationId xmlns:p14="http://schemas.microsoft.com/office/powerpoint/2010/main" val="343227530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cs-CZ" smtClean="0"/>
              <a:t>Kliknutím lze upravit styl.</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F7AAA1E7-9AF7-41DE-A00D-007E74052B70}" type="datetimeFigureOut">
              <a:rPr lang="cs-CZ" smtClean="0">
                <a:solidFill>
                  <a:srgbClr val="04617B">
                    <a:shade val="90000"/>
                  </a:srgbClr>
                </a:solidFill>
              </a:rPr>
              <a:pPr/>
              <a:t>12.10.2021</a:t>
            </a:fld>
            <a:endParaRPr lang="cs-CZ">
              <a:solidFill>
                <a:srgbClr val="04617B">
                  <a:shade val="90000"/>
                </a:srgbClr>
              </a:solidFill>
            </a:endParaRPr>
          </a:p>
        </p:txBody>
      </p:sp>
      <p:sp>
        <p:nvSpPr>
          <p:cNvPr id="5" name="Footer Placeholder 4"/>
          <p:cNvSpPr>
            <a:spLocks noGrp="1"/>
          </p:cNvSpPr>
          <p:nvPr>
            <p:ph type="ftr" sz="quarter" idx="11"/>
          </p:nvPr>
        </p:nvSpPr>
        <p:spPr/>
        <p:txBody>
          <a:bodyPr/>
          <a:lstStyle/>
          <a:p>
            <a:endParaRPr lang="cs-CZ">
              <a:solidFill>
                <a:srgbClr val="04617B">
                  <a:shade val="90000"/>
                </a:srgbClr>
              </a:solidFill>
            </a:endParaRPr>
          </a:p>
        </p:txBody>
      </p:sp>
      <p:sp>
        <p:nvSpPr>
          <p:cNvPr id="6" name="Slide Number Placeholder 5"/>
          <p:cNvSpPr>
            <a:spLocks noGrp="1"/>
          </p:cNvSpPr>
          <p:nvPr>
            <p:ph type="sldNum" sz="quarter" idx="12"/>
          </p:nvPr>
        </p:nvSpPr>
        <p:spPr/>
        <p:txBody>
          <a:bodyPr/>
          <a:lstStyle/>
          <a:p>
            <a:fld id="{3DAA7912-B5E5-451A-BC82-259440718F78}" type="slidenum">
              <a:rPr lang="cs-CZ" smtClean="0">
                <a:solidFill>
                  <a:srgbClr val="04617B">
                    <a:shade val="90000"/>
                  </a:srgbClr>
                </a:solidFill>
              </a:rPr>
              <a:pPr/>
              <a:t>‹#›</a:t>
            </a:fld>
            <a:endParaRPr lang="cs-CZ">
              <a:solidFill>
                <a:srgbClr val="04617B">
                  <a:shade val="90000"/>
                </a:srgbClr>
              </a:solidFill>
            </a:endParaRPr>
          </a:p>
        </p:txBody>
      </p:sp>
    </p:spTree>
    <p:extLst>
      <p:ext uri="{BB962C8B-B14F-4D97-AF65-F5344CB8AC3E}">
        <p14:creationId xmlns:p14="http://schemas.microsoft.com/office/powerpoint/2010/main" val="18787359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Kliknutím lze upravit styl.</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30" name="Date Placeholder 29"/>
          <p:cNvSpPr>
            <a:spLocks noGrp="1"/>
          </p:cNvSpPr>
          <p:nvPr>
            <p:ph type="dt" sz="half" idx="10"/>
          </p:nvPr>
        </p:nvSpPr>
        <p:spPr/>
        <p:txBody>
          <a:bodyPr/>
          <a:lstStyle/>
          <a:p>
            <a:fld id="{F7AAA1E7-9AF7-41DE-A00D-007E74052B70}" type="datetimeFigureOut">
              <a:rPr lang="cs-CZ" smtClean="0">
                <a:solidFill>
                  <a:srgbClr val="DBF5F9">
                    <a:shade val="90000"/>
                  </a:srgbClr>
                </a:solidFill>
              </a:rPr>
              <a:pPr/>
              <a:t>12.10.2021</a:t>
            </a:fld>
            <a:endParaRPr lang="cs-CZ">
              <a:solidFill>
                <a:srgbClr val="DBF5F9">
                  <a:shade val="90000"/>
                </a:srgbClr>
              </a:solidFill>
            </a:endParaRPr>
          </a:p>
        </p:txBody>
      </p:sp>
      <p:sp>
        <p:nvSpPr>
          <p:cNvPr id="19" name="Footer Placeholder 18"/>
          <p:cNvSpPr>
            <a:spLocks noGrp="1"/>
          </p:cNvSpPr>
          <p:nvPr>
            <p:ph type="ftr" sz="quarter" idx="11"/>
          </p:nvPr>
        </p:nvSpPr>
        <p:spPr/>
        <p:txBody>
          <a:bodyPr/>
          <a:lstStyle/>
          <a:p>
            <a:endParaRPr lang="cs-CZ">
              <a:solidFill>
                <a:srgbClr val="DBF5F9">
                  <a:shade val="90000"/>
                </a:srgbClr>
              </a:solidFill>
            </a:endParaRPr>
          </a:p>
        </p:txBody>
      </p:sp>
      <p:sp>
        <p:nvSpPr>
          <p:cNvPr id="27" name="Slide Number Placeholder 26"/>
          <p:cNvSpPr>
            <a:spLocks noGrp="1"/>
          </p:cNvSpPr>
          <p:nvPr>
            <p:ph type="sldNum" sz="quarter" idx="12"/>
          </p:nvPr>
        </p:nvSpPr>
        <p:spPr/>
        <p:txBody>
          <a:bodyPr/>
          <a:lstStyle/>
          <a:p>
            <a:fld id="{3DAA7912-B5E5-451A-BC82-259440718F78}" type="slidenum">
              <a:rPr lang="cs-CZ" smtClean="0">
                <a:solidFill>
                  <a:srgbClr val="DBF5F9">
                    <a:shade val="90000"/>
                  </a:srgbClr>
                </a:solidFill>
              </a:rPr>
              <a:pPr/>
              <a:t>‹#›</a:t>
            </a:fld>
            <a:endParaRPr lang="cs-CZ">
              <a:solidFill>
                <a:srgbClr val="DBF5F9">
                  <a:shade val="90000"/>
                </a:srgbClr>
              </a:solidFill>
            </a:endParaRPr>
          </a:p>
        </p:txBody>
      </p:sp>
    </p:spTree>
    <p:extLst>
      <p:ext uri="{BB962C8B-B14F-4D97-AF65-F5344CB8AC3E}">
        <p14:creationId xmlns:p14="http://schemas.microsoft.com/office/powerpoint/2010/main" val="3121491989"/>
      </p:ext>
    </p:extLst>
  </p:cSld>
  <p:clrMapOvr>
    <a:overrideClrMapping bg1="dk1" tx1="lt1" bg2="dk2" tx2="lt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smtClean="0"/>
              <a:t>Kliknutím lze upravit styl.</a:t>
            </a:r>
            <a:endParaRPr kumimoji="0" lang="en-US"/>
          </a:p>
        </p:txBody>
      </p:sp>
      <p:sp>
        <p:nvSpPr>
          <p:cNvPr id="3" name="Content Placeholder 2"/>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F7AAA1E7-9AF7-41DE-A00D-007E74052B70}" type="datetimeFigureOut">
              <a:rPr lang="cs-CZ" smtClean="0">
                <a:solidFill>
                  <a:srgbClr val="04617B">
                    <a:shade val="90000"/>
                  </a:srgbClr>
                </a:solidFill>
              </a:rPr>
              <a:pPr/>
              <a:t>12.10.2021</a:t>
            </a:fld>
            <a:endParaRPr lang="cs-CZ">
              <a:solidFill>
                <a:srgbClr val="04617B">
                  <a:shade val="90000"/>
                </a:srgbClr>
              </a:solidFill>
            </a:endParaRPr>
          </a:p>
        </p:txBody>
      </p:sp>
      <p:sp>
        <p:nvSpPr>
          <p:cNvPr id="5" name="Footer Placeholder 4"/>
          <p:cNvSpPr>
            <a:spLocks noGrp="1"/>
          </p:cNvSpPr>
          <p:nvPr>
            <p:ph type="ftr" sz="quarter" idx="11"/>
          </p:nvPr>
        </p:nvSpPr>
        <p:spPr/>
        <p:txBody>
          <a:bodyPr/>
          <a:lstStyle/>
          <a:p>
            <a:endParaRPr lang="cs-CZ">
              <a:solidFill>
                <a:srgbClr val="04617B">
                  <a:shade val="90000"/>
                </a:srgbClr>
              </a:solidFill>
            </a:endParaRPr>
          </a:p>
        </p:txBody>
      </p:sp>
      <p:sp>
        <p:nvSpPr>
          <p:cNvPr id="6" name="Slide Number Placeholder 5"/>
          <p:cNvSpPr>
            <a:spLocks noGrp="1"/>
          </p:cNvSpPr>
          <p:nvPr>
            <p:ph type="sldNum" sz="quarter" idx="12"/>
          </p:nvPr>
        </p:nvSpPr>
        <p:spPr/>
        <p:txBody>
          <a:bodyPr/>
          <a:lstStyle/>
          <a:p>
            <a:fld id="{3DAA7912-B5E5-451A-BC82-259440718F78}" type="slidenum">
              <a:rPr lang="cs-CZ" smtClean="0">
                <a:solidFill>
                  <a:srgbClr val="04617B">
                    <a:shade val="90000"/>
                  </a:srgbClr>
                </a:solidFill>
              </a:rPr>
              <a:pPr/>
              <a:t>‹#›</a:t>
            </a:fld>
            <a:endParaRPr lang="cs-CZ">
              <a:solidFill>
                <a:srgbClr val="04617B">
                  <a:shade val="90000"/>
                </a:srgbClr>
              </a:solidFill>
            </a:endParaRPr>
          </a:p>
        </p:txBody>
      </p:sp>
    </p:spTree>
    <p:extLst>
      <p:ext uri="{BB962C8B-B14F-4D97-AF65-F5344CB8AC3E}">
        <p14:creationId xmlns:p14="http://schemas.microsoft.com/office/powerpoint/2010/main" val="3335627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Kliknutím lze upravit styl.</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Date Placeholder 3"/>
          <p:cNvSpPr>
            <a:spLocks noGrp="1"/>
          </p:cNvSpPr>
          <p:nvPr>
            <p:ph type="dt" sz="half" idx="10"/>
          </p:nvPr>
        </p:nvSpPr>
        <p:spPr/>
        <p:txBody>
          <a:bodyPr/>
          <a:lstStyle/>
          <a:p>
            <a:fld id="{F7AAA1E7-9AF7-41DE-A00D-007E74052B70}" type="datetimeFigureOut">
              <a:rPr lang="cs-CZ" smtClean="0">
                <a:solidFill>
                  <a:srgbClr val="DBF5F9">
                    <a:shade val="90000"/>
                  </a:srgbClr>
                </a:solidFill>
              </a:rPr>
              <a:pPr/>
              <a:t>12.10.2021</a:t>
            </a:fld>
            <a:endParaRPr lang="cs-CZ">
              <a:solidFill>
                <a:srgbClr val="DBF5F9">
                  <a:shade val="90000"/>
                </a:srgbClr>
              </a:solidFill>
            </a:endParaRPr>
          </a:p>
        </p:txBody>
      </p:sp>
      <p:sp>
        <p:nvSpPr>
          <p:cNvPr id="5" name="Footer Placeholder 4"/>
          <p:cNvSpPr>
            <a:spLocks noGrp="1"/>
          </p:cNvSpPr>
          <p:nvPr>
            <p:ph type="ftr" sz="quarter" idx="11"/>
          </p:nvPr>
        </p:nvSpPr>
        <p:spPr/>
        <p:txBody>
          <a:bodyPr/>
          <a:lstStyle/>
          <a:p>
            <a:endParaRPr lang="cs-CZ">
              <a:solidFill>
                <a:srgbClr val="DBF5F9">
                  <a:shade val="90000"/>
                </a:srgbClr>
              </a:solidFill>
            </a:endParaRPr>
          </a:p>
        </p:txBody>
      </p:sp>
      <p:sp>
        <p:nvSpPr>
          <p:cNvPr id="6" name="Slide Number Placeholder 5"/>
          <p:cNvSpPr>
            <a:spLocks noGrp="1"/>
          </p:cNvSpPr>
          <p:nvPr>
            <p:ph type="sldNum" sz="quarter" idx="12"/>
          </p:nvPr>
        </p:nvSpPr>
        <p:spPr/>
        <p:txBody>
          <a:bodyPr/>
          <a:lstStyle/>
          <a:p>
            <a:fld id="{3DAA7912-B5E5-451A-BC82-259440718F78}" type="slidenum">
              <a:rPr lang="cs-CZ" smtClean="0">
                <a:solidFill>
                  <a:srgbClr val="DBF5F9">
                    <a:shade val="90000"/>
                  </a:srgbClr>
                </a:solidFill>
              </a:rPr>
              <a:pPr/>
              <a:t>‹#›</a:t>
            </a:fld>
            <a:endParaRPr lang="cs-CZ">
              <a:solidFill>
                <a:srgbClr val="DBF5F9">
                  <a:shade val="90000"/>
                </a:srgbClr>
              </a:solidFill>
            </a:endParaRPr>
          </a:p>
        </p:txBody>
      </p:sp>
    </p:spTree>
    <p:extLst>
      <p:ext uri="{BB962C8B-B14F-4D97-AF65-F5344CB8AC3E}">
        <p14:creationId xmlns:p14="http://schemas.microsoft.com/office/powerpoint/2010/main" val="4037155237"/>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cs-CZ" smtClean="0"/>
              <a:t>Kliknutím lze upravit styl.</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Date Placeholder 4"/>
          <p:cNvSpPr>
            <a:spLocks noGrp="1"/>
          </p:cNvSpPr>
          <p:nvPr>
            <p:ph type="dt" sz="half" idx="10"/>
          </p:nvPr>
        </p:nvSpPr>
        <p:spPr/>
        <p:txBody>
          <a:bodyPr/>
          <a:lstStyle/>
          <a:p>
            <a:fld id="{F7AAA1E7-9AF7-41DE-A00D-007E74052B70}" type="datetimeFigureOut">
              <a:rPr lang="cs-CZ" smtClean="0">
                <a:solidFill>
                  <a:srgbClr val="04617B">
                    <a:shade val="90000"/>
                  </a:srgbClr>
                </a:solidFill>
              </a:rPr>
              <a:pPr/>
              <a:t>12.10.2021</a:t>
            </a:fld>
            <a:endParaRPr lang="cs-CZ">
              <a:solidFill>
                <a:srgbClr val="04617B">
                  <a:shade val="90000"/>
                </a:srgbClr>
              </a:solidFill>
            </a:endParaRPr>
          </a:p>
        </p:txBody>
      </p:sp>
      <p:sp>
        <p:nvSpPr>
          <p:cNvPr id="6" name="Footer Placeholder 5"/>
          <p:cNvSpPr>
            <a:spLocks noGrp="1"/>
          </p:cNvSpPr>
          <p:nvPr>
            <p:ph type="ftr" sz="quarter" idx="11"/>
          </p:nvPr>
        </p:nvSpPr>
        <p:spPr/>
        <p:txBody>
          <a:bodyPr/>
          <a:lstStyle/>
          <a:p>
            <a:endParaRPr lang="cs-CZ">
              <a:solidFill>
                <a:srgbClr val="04617B">
                  <a:shade val="90000"/>
                </a:srgbClr>
              </a:solidFill>
            </a:endParaRPr>
          </a:p>
        </p:txBody>
      </p:sp>
      <p:sp>
        <p:nvSpPr>
          <p:cNvPr id="7" name="Slide Number Placeholder 6"/>
          <p:cNvSpPr>
            <a:spLocks noGrp="1"/>
          </p:cNvSpPr>
          <p:nvPr>
            <p:ph type="sldNum" sz="quarter" idx="12"/>
          </p:nvPr>
        </p:nvSpPr>
        <p:spPr/>
        <p:txBody>
          <a:bodyPr/>
          <a:lstStyle/>
          <a:p>
            <a:fld id="{3DAA7912-B5E5-451A-BC82-259440718F78}" type="slidenum">
              <a:rPr lang="cs-CZ" smtClean="0">
                <a:solidFill>
                  <a:srgbClr val="04617B">
                    <a:shade val="90000"/>
                  </a:srgbClr>
                </a:solidFill>
              </a:rPr>
              <a:pPr/>
              <a:t>‹#›</a:t>
            </a:fld>
            <a:endParaRPr lang="cs-CZ">
              <a:solidFill>
                <a:srgbClr val="04617B">
                  <a:shade val="90000"/>
                </a:srgbClr>
              </a:solidFill>
            </a:endParaRPr>
          </a:p>
        </p:txBody>
      </p:sp>
    </p:spTree>
    <p:extLst>
      <p:ext uri="{BB962C8B-B14F-4D97-AF65-F5344CB8AC3E}">
        <p14:creationId xmlns:p14="http://schemas.microsoft.com/office/powerpoint/2010/main" val="97157759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cs-CZ" smtClean="0"/>
              <a:t>Kliknutím lze upravit styl.</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Date Placeholder 6"/>
          <p:cNvSpPr>
            <a:spLocks noGrp="1"/>
          </p:cNvSpPr>
          <p:nvPr>
            <p:ph type="dt" sz="half" idx="10"/>
          </p:nvPr>
        </p:nvSpPr>
        <p:spPr/>
        <p:txBody>
          <a:bodyPr/>
          <a:lstStyle/>
          <a:p>
            <a:fld id="{F7AAA1E7-9AF7-41DE-A00D-007E74052B70}" type="datetimeFigureOut">
              <a:rPr lang="cs-CZ" smtClean="0">
                <a:solidFill>
                  <a:srgbClr val="04617B">
                    <a:shade val="90000"/>
                  </a:srgbClr>
                </a:solidFill>
              </a:rPr>
              <a:pPr/>
              <a:t>12.10.2021</a:t>
            </a:fld>
            <a:endParaRPr lang="cs-CZ">
              <a:solidFill>
                <a:srgbClr val="04617B">
                  <a:shade val="90000"/>
                </a:srgbClr>
              </a:solidFill>
            </a:endParaRPr>
          </a:p>
        </p:txBody>
      </p:sp>
      <p:sp>
        <p:nvSpPr>
          <p:cNvPr id="8" name="Footer Placeholder 7"/>
          <p:cNvSpPr>
            <a:spLocks noGrp="1"/>
          </p:cNvSpPr>
          <p:nvPr>
            <p:ph type="ftr" sz="quarter" idx="11"/>
          </p:nvPr>
        </p:nvSpPr>
        <p:spPr/>
        <p:txBody>
          <a:bodyPr/>
          <a:lstStyle/>
          <a:p>
            <a:endParaRPr lang="cs-CZ">
              <a:solidFill>
                <a:srgbClr val="04617B">
                  <a:shade val="90000"/>
                </a:srgbClr>
              </a:solidFill>
            </a:endParaRPr>
          </a:p>
        </p:txBody>
      </p:sp>
      <p:sp>
        <p:nvSpPr>
          <p:cNvPr id="9" name="Slide Number Placeholder 8"/>
          <p:cNvSpPr>
            <a:spLocks noGrp="1"/>
          </p:cNvSpPr>
          <p:nvPr>
            <p:ph type="sldNum" sz="quarter" idx="12"/>
          </p:nvPr>
        </p:nvSpPr>
        <p:spPr/>
        <p:txBody>
          <a:bodyPr/>
          <a:lstStyle/>
          <a:p>
            <a:fld id="{3DAA7912-B5E5-451A-BC82-259440718F78}" type="slidenum">
              <a:rPr lang="cs-CZ" smtClean="0">
                <a:solidFill>
                  <a:srgbClr val="04617B">
                    <a:shade val="90000"/>
                  </a:srgbClr>
                </a:solidFill>
              </a:rPr>
              <a:pPr/>
              <a:t>‹#›</a:t>
            </a:fld>
            <a:endParaRPr lang="cs-CZ">
              <a:solidFill>
                <a:srgbClr val="04617B">
                  <a:shade val="90000"/>
                </a:srgbClr>
              </a:solidFill>
            </a:endParaRPr>
          </a:p>
        </p:txBody>
      </p:sp>
    </p:spTree>
    <p:extLst>
      <p:ext uri="{BB962C8B-B14F-4D97-AF65-F5344CB8AC3E}">
        <p14:creationId xmlns:p14="http://schemas.microsoft.com/office/powerpoint/2010/main" val="241477510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Kliknutím lze upravit styl.</a:t>
            </a:r>
            <a:endParaRPr kumimoji="0" lang="en-US"/>
          </a:p>
        </p:txBody>
      </p:sp>
      <p:sp>
        <p:nvSpPr>
          <p:cNvPr id="3" name="Date Placeholder 2"/>
          <p:cNvSpPr>
            <a:spLocks noGrp="1"/>
          </p:cNvSpPr>
          <p:nvPr>
            <p:ph type="dt" sz="half" idx="10"/>
          </p:nvPr>
        </p:nvSpPr>
        <p:spPr/>
        <p:txBody>
          <a:bodyPr/>
          <a:lstStyle/>
          <a:p>
            <a:fld id="{F7AAA1E7-9AF7-41DE-A00D-007E74052B70}" type="datetimeFigureOut">
              <a:rPr lang="cs-CZ" smtClean="0">
                <a:solidFill>
                  <a:srgbClr val="04617B">
                    <a:shade val="90000"/>
                  </a:srgbClr>
                </a:solidFill>
              </a:rPr>
              <a:pPr/>
              <a:t>12.10.2021</a:t>
            </a:fld>
            <a:endParaRPr lang="cs-CZ">
              <a:solidFill>
                <a:srgbClr val="04617B">
                  <a:shade val="90000"/>
                </a:srgbClr>
              </a:solidFill>
            </a:endParaRPr>
          </a:p>
        </p:txBody>
      </p:sp>
      <p:sp>
        <p:nvSpPr>
          <p:cNvPr id="4" name="Footer Placeholder 3"/>
          <p:cNvSpPr>
            <a:spLocks noGrp="1"/>
          </p:cNvSpPr>
          <p:nvPr>
            <p:ph type="ftr" sz="quarter" idx="11"/>
          </p:nvPr>
        </p:nvSpPr>
        <p:spPr/>
        <p:txBody>
          <a:bodyPr/>
          <a:lstStyle/>
          <a:p>
            <a:endParaRPr lang="cs-CZ">
              <a:solidFill>
                <a:srgbClr val="04617B">
                  <a:shade val="90000"/>
                </a:srgbClr>
              </a:solidFill>
            </a:endParaRPr>
          </a:p>
        </p:txBody>
      </p:sp>
      <p:sp>
        <p:nvSpPr>
          <p:cNvPr id="5" name="Slide Number Placeholder 4"/>
          <p:cNvSpPr>
            <a:spLocks noGrp="1"/>
          </p:cNvSpPr>
          <p:nvPr>
            <p:ph type="sldNum" sz="quarter" idx="12"/>
          </p:nvPr>
        </p:nvSpPr>
        <p:spPr/>
        <p:txBody>
          <a:bodyPr/>
          <a:lstStyle/>
          <a:p>
            <a:fld id="{3DAA7912-B5E5-451A-BC82-259440718F78}" type="slidenum">
              <a:rPr lang="cs-CZ" smtClean="0">
                <a:solidFill>
                  <a:srgbClr val="04617B">
                    <a:shade val="90000"/>
                  </a:srgbClr>
                </a:solidFill>
              </a:rPr>
              <a:pPr/>
              <a:t>‹#›</a:t>
            </a:fld>
            <a:endParaRPr lang="cs-CZ">
              <a:solidFill>
                <a:srgbClr val="04617B">
                  <a:shade val="90000"/>
                </a:srgbClr>
              </a:solidFill>
            </a:endParaRPr>
          </a:p>
        </p:txBody>
      </p:sp>
    </p:spTree>
    <p:extLst>
      <p:ext uri="{BB962C8B-B14F-4D97-AF65-F5344CB8AC3E}">
        <p14:creationId xmlns:p14="http://schemas.microsoft.com/office/powerpoint/2010/main" val="3635287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8EA39266-A730-4D0F-9BE6-AC21DB177F7B}" type="datetimeFigureOut">
              <a:rPr lang="cs-CZ"/>
              <a:pPr>
                <a:defRPr/>
              </a:pPr>
              <a:t>12.10.2021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3129CAB3-33E0-4E77-9C21-0696756F8F38}" type="slidenum">
              <a:rPr lang="cs-CZ"/>
              <a:pPr>
                <a:defRPr/>
              </a:pPr>
              <a:t>‹#›</a:t>
            </a:fld>
            <a:endParaRPr lang="cs-CZ"/>
          </a:p>
        </p:txBody>
      </p:sp>
    </p:spTree>
    <p:extLst>
      <p:ext uri="{BB962C8B-B14F-4D97-AF65-F5344CB8AC3E}">
        <p14:creationId xmlns:p14="http://schemas.microsoft.com/office/powerpoint/2010/main" val="122937499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AAA1E7-9AF7-41DE-A00D-007E74052B70}" type="datetimeFigureOut">
              <a:rPr lang="cs-CZ" smtClean="0">
                <a:solidFill>
                  <a:srgbClr val="04617B">
                    <a:shade val="90000"/>
                  </a:srgbClr>
                </a:solidFill>
              </a:rPr>
              <a:pPr/>
              <a:t>12.10.2021</a:t>
            </a:fld>
            <a:endParaRPr lang="cs-CZ">
              <a:solidFill>
                <a:srgbClr val="04617B">
                  <a:shade val="90000"/>
                </a:srgbClr>
              </a:solidFill>
            </a:endParaRPr>
          </a:p>
        </p:txBody>
      </p:sp>
      <p:sp>
        <p:nvSpPr>
          <p:cNvPr id="3" name="Footer Placeholder 2"/>
          <p:cNvSpPr>
            <a:spLocks noGrp="1"/>
          </p:cNvSpPr>
          <p:nvPr>
            <p:ph type="ftr" sz="quarter" idx="11"/>
          </p:nvPr>
        </p:nvSpPr>
        <p:spPr/>
        <p:txBody>
          <a:bodyPr/>
          <a:lstStyle/>
          <a:p>
            <a:endParaRPr lang="cs-CZ">
              <a:solidFill>
                <a:srgbClr val="04617B">
                  <a:shade val="90000"/>
                </a:srgbClr>
              </a:solidFill>
            </a:endParaRPr>
          </a:p>
        </p:txBody>
      </p:sp>
      <p:sp>
        <p:nvSpPr>
          <p:cNvPr id="4" name="Slide Number Placeholder 3"/>
          <p:cNvSpPr>
            <a:spLocks noGrp="1"/>
          </p:cNvSpPr>
          <p:nvPr>
            <p:ph type="sldNum" sz="quarter" idx="12"/>
          </p:nvPr>
        </p:nvSpPr>
        <p:spPr/>
        <p:txBody>
          <a:bodyPr/>
          <a:lstStyle/>
          <a:p>
            <a:fld id="{3DAA7912-B5E5-451A-BC82-259440718F78}" type="slidenum">
              <a:rPr lang="cs-CZ" smtClean="0">
                <a:solidFill>
                  <a:srgbClr val="04617B">
                    <a:shade val="90000"/>
                  </a:srgbClr>
                </a:solidFill>
              </a:rPr>
              <a:pPr/>
              <a:t>‹#›</a:t>
            </a:fld>
            <a:endParaRPr lang="cs-CZ">
              <a:solidFill>
                <a:srgbClr val="04617B">
                  <a:shade val="90000"/>
                </a:srgbClr>
              </a:solidFill>
            </a:endParaRPr>
          </a:p>
        </p:txBody>
      </p:sp>
    </p:spTree>
    <p:extLst>
      <p:ext uri="{BB962C8B-B14F-4D97-AF65-F5344CB8AC3E}">
        <p14:creationId xmlns:p14="http://schemas.microsoft.com/office/powerpoint/2010/main" val="297412194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Kliknutím lze upravit styl.</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Kliknutím lze upravit styly předlohy textu.</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Date Placeholder 4"/>
          <p:cNvSpPr>
            <a:spLocks noGrp="1"/>
          </p:cNvSpPr>
          <p:nvPr>
            <p:ph type="dt" sz="half" idx="10"/>
          </p:nvPr>
        </p:nvSpPr>
        <p:spPr/>
        <p:txBody>
          <a:bodyPr/>
          <a:lstStyle/>
          <a:p>
            <a:fld id="{F7AAA1E7-9AF7-41DE-A00D-007E74052B70}" type="datetimeFigureOut">
              <a:rPr lang="cs-CZ" smtClean="0">
                <a:solidFill>
                  <a:srgbClr val="04617B">
                    <a:shade val="90000"/>
                  </a:srgbClr>
                </a:solidFill>
              </a:rPr>
              <a:pPr/>
              <a:t>12.10.2021</a:t>
            </a:fld>
            <a:endParaRPr lang="cs-CZ">
              <a:solidFill>
                <a:srgbClr val="04617B">
                  <a:shade val="90000"/>
                </a:srgbClr>
              </a:solidFill>
            </a:endParaRPr>
          </a:p>
        </p:txBody>
      </p:sp>
      <p:sp>
        <p:nvSpPr>
          <p:cNvPr id="6" name="Footer Placeholder 5"/>
          <p:cNvSpPr>
            <a:spLocks noGrp="1"/>
          </p:cNvSpPr>
          <p:nvPr>
            <p:ph type="ftr" sz="quarter" idx="11"/>
          </p:nvPr>
        </p:nvSpPr>
        <p:spPr/>
        <p:txBody>
          <a:bodyPr/>
          <a:lstStyle/>
          <a:p>
            <a:endParaRPr lang="cs-CZ">
              <a:solidFill>
                <a:srgbClr val="04617B">
                  <a:shade val="90000"/>
                </a:srgbClr>
              </a:solidFill>
            </a:endParaRPr>
          </a:p>
        </p:txBody>
      </p:sp>
      <p:sp>
        <p:nvSpPr>
          <p:cNvPr id="7" name="Slide Number Placeholder 6"/>
          <p:cNvSpPr>
            <a:spLocks noGrp="1"/>
          </p:cNvSpPr>
          <p:nvPr>
            <p:ph type="sldNum" sz="quarter" idx="12"/>
          </p:nvPr>
        </p:nvSpPr>
        <p:spPr/>
        <p:txBody>
          <a:bodyPr/>
          <a:lstStyle/>
          <a:p>
            <a:fld id="{3DAA7912-B5E5-451A-BC82-259440718F78}" type="slidenum">
              <a:rPr lang="cs-CZ" smtClean="0">
                <a:solidFill>
                  <a:srgbClr val="04617B">
                    <a:shade val="90000"/>
                  </a:srgbClr>
                </a:solidFill>
              </a:rPr>
              <a:pPr/>
              <a:t>‹#›</a:t>
            </a:fld>
            <a:endParaRPr lang="cs-CZ">
              <a:solidFill>
                <a:srgbClr val="04617B">
                  <a:shade val="90000"/>
                </a:srgbClr>
              </a:solidFill>
            </a:endParaRPr>
          </a:p>
        </p:txBody>
      </p:sp>
    </p:spTree>
    <p:extLst>
      <p:ext uri="{BB962C8B-B14F-4D97-AF65-F5344CB8AC3E}">
        <p14:creationId xmlns:p14="http://schemas.microsoft.com/office/powerpoint/2010/main" val="20154981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Kliknutím lze upravit styl.</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5" name="Date Placeholder 4"/>
          <p:cNvSpPr>
            <a:spLocks noGrp="1"/>
          </p:cNvSpPr>
          <p:nvPr>
            <p:ph type="dt" sz="half" idx="10"/>
          </p:nvPr>
        </p:nvSpPr>
        <p:spPr/>
        <p:txBody>
          <a:bodyPr/>
          <a:lstStyle/>
          <a:p>
            <a:fld id="{F7AAA1E7-9AF7-41DE-A00D-007E74052B70}" type="datetimeFigureOut">
              <a:rPr lang="cs-CZ" smtClean="0">
                <a:solidFill>
                  <a:srgbClr val="04617B">
                    <a:shade val="90000"/>
                  </a:srgbClr>
                </a:solidFill>
              </a:rPr>
              <a:pPr/>
              <a:t>12.10.2021</a:t>
            </a:fld>
            <a:endParaRPr lang="cs-CZ">
              <a:solidFill>
                <a:srgbClr val="04617B">
                  <a:shade val="90000"/>
                </a:srgbClr>
              </a:solidFill>
            </a:endParaRPr>
          </a:p>
        </p:txBody>
      </p:sp>
      <p:sp>
        <p:nvSpPr>
          <p:cNvPr id="6" name="Footer Placeholder 5"/>
          <p:cNvSpPr>
            <a:spLocks noGrp="1"/>
          </p:cNvSpPr>
          <p:nvPr>
            <p:ph type="ftr" sz="quarter" idx="11"/>
          </p:nvPr>
        </p:nvSpPr>
        <p:spPr/>
        <p:txBody>
          <a:bodyPr/>
          <a:lstStyle/>
          <a:p>
            <a:endParaRPr lang="cs-CZ">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3DAA7912-B5E5-451A-BC82-259440718F78}" type="slidenum">
              <a:rPr lang="cs-CZ" smtClean="0">
                <a:solidFill>
                  <a:srgbClr val="04617B">
                    <a:shade val="90000"/>
                  </a:srgbClr>
                </a:solidFill>
              </a:rPr>
              <a:pPr/>
              <a:t>‹#›</a:t>
            </a:fld>
            <a:endParaRPr lang="cs-CZ">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Kliknutím na ikonu přidáte obrázek.</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spTree>
    <p:extLst>
      <p:ext uri="{BB962C8B-B14F-4D97-AF65-F5344CB8AC3E}">
        <p14:creationId xmlns:p14="http://schemas.microsoft.com/office/powerpoint/2010/main" val="354364097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smtClean="0"/>
              <a:t>Kliknutím lze upravit styl.</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F7AAA1E7-9AF7-41DE-A00D-007E74052B70}" type="datetimeFigureOut">
              <a:rPr lang="cs-CZ" smtClean="0">
                <a:solidFill>
                  <a:srgbClr val="04617B">
                    <a:shade val="90000"/>
                  </a:srgbClr>
                </a:solidFill>
              </a:rPr>
              <a:pPr/>
              <a:t>12.10.2021</a:t>
            </a:fld>
            <a:endParaRPr lang="cs-CZ">
              <a:solidFill>
                <a:srgbClr val="04617B">
                  <a:shade val="90000"/>
                </a:srgbClr>
              </a:solidFill>
            </a:endParaRPr>
          </a:p>
        </p:txBody>
      </p:sp>
      <p:sp>
        <p:nvSpPr>
          <p:cNvPr id="5" name="Footer Placeholder 4"/>
          <p:cNvSpPr>
            <a:spLocks noGrp="1"/>
          </p:cNvSpPr>
          <p:nvPr>
            <p:ph type="ftr" sz="quarter" idx="11"/>
          </p:nvPr>
        </p:nvSpPr>
        <p:spPr/>
        <p:txBody>
          <a:bodyPr/>
          <a:lstStyle/>
          <a:p>
            <a:endParaRPr lang="cs-CZ">
              <a:solidFill>
                <a:srgbClr val="04617B">
                  <a:shade val="90000"/>
                </a:srgbClr>
              </a:solidFill>
            </a:endParaRPr>
          </a:p>
        </p:txBody>
      </p:sp>
      <p:sp>
        <p:nvSpPr>
          <p:cNvPr id="6" name="Slide Number Placeholder 5"/>
          <p:cNvSpPr>
            <a:spLocks noGrp="1"/>
          </p:cNvSpPr>
          <p:nvPr>
            <p:ph type="sldNum" sz="quarter" idx="12"/>
          </p:nvPr>
        </p:nvSpPr>
        <p:spPr/>
        <p:txBody>
          <a:bodyPr/>
          <a:lstStyle/>
          <a:p>
            <a:fld id="{3DAA7912-B5E5-451A-BC82-259440718F78}" type="slidenum">
              <a:rPr lang="cs-CZ" smtClean="0">
                <a:solidFill>
                  <a:srgbClr val="04617B">
                    <a:shade val="90000"/>
                  </a:srgbClr>
                </a:solidFill>
              </a:rPr>
              <a:pPr/>
              <a:t>‹#›</a:t>
            </a:fld>
            <a:endParaRPr lang="cs-CZ">
              <a:solidFill>
                <a:srgbClr val="04617B">
                  <a:shade val="90000"/>
                </a:srgbClr>
              </a:solidFill>
            </a:endParaRPr>
          </a:p>
        </p:txBody>
      </p:sp>
    </p:spTree>
    <p:extLst>
      <p:ext uri="{BB962C8B-B14F-4D97-AF65-F5344CB8AC3E}">
        <p14:creationId xmlns:p14="http://schemas.microsoft.com/office/powerpoint/2010/main" val="302266703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cs-CZ" smtClean="0"/>
              <a:t>Kliknutím lze upravit styl.</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F7AAA1E7-9AF7-41DE-A00D-007E74052B70}" type="datetimeFigureOut">
              <a:rPr lang="cs-CZ" smtClean="0">
                <a:solidFill>
                  <a:srgbClr val="04617B">
                    <a:shade val="90000"/>
                  </a:srgbClr>
                </a:solidFill>
              </a:rPr>
              <a:pPr/>
              <a:t>12.10.2021</a:t>
            </a:fld>
            <a:endParaRPr lang="cs-CZ">
              <a:solidFill>
                <a:srgbClr val="04617B">
                  <a:shade val="90000"/>
                </a:srgbClr>
              </a:solidFill>
            </a:endParaRPr>
          </a:p>
        </p:txBody>
      </p:sp>
      <p:sp>
        <p:nvSpPr>
          <p:cNvPr id="5" name="Footer Placeholder 4"/>
          <p:cNvSpPr>
            <a:spLocks noGrp="1"/>
          </p:cNvSpPr>
          <p:nvPr>
            <p:ph type="ftr" sz="quarter" idx="11"/>
          </p:nvPr>
        </p:nvSpPr>
        <p:spPr/>
        <p:txBody>
          <a:bodyPr/>
          <a:lstStyle/>
          <a:p>
            <a:endParaRPr lang="cs-CZ">
              <a:solidFill>
                <a:srgbClr val="04617B">
                  <a:shade val="90000"/>
                </a:srgbClr>
              </a:solidFill>
            </a:endParaRPr>
          </a:p>
        </p:txBody>
      </p:sp>
      <p:sp>
        <p:nvSpPr>
          <p:cNvPr id="6" name="Slide Number Placeholder 5"/>
          <p:cNvSpPr>
            <a:spLocks noGrp="1"/>
          </p:cNvSpPr>
          <p:nvPr>
            <p:ph type="sldNum" sz="quarter" idx="12"/>
          </p:nvPr>
        </p:nvSpPr>
        <p:spPr/>
        <p:txBody>
          <a:bodyPr/>
          <a:lstStyle/>
          <a:p>
            <a:fld id="{3DAA7912-B5E5-451A-BC82-259440718F78}" type="slidenum">
              <a:rPr lang="cs-CZ" smtClean="0">
                <a:solidFill>
                  <a:srgbClr val="04617B">
                    <a:shade val="90000"/>
                  </a:srgbClr>
                </a:solidFill>
              </a:rPr>
              <a:pPr/>
              <a:t>‹#›</a:t>
            </a:fld>
            <a:endParaRPr lang="cs-CZ">
              <a:solidFill>
                <a:srgbClr val="04617B">
                  <a:shade val="90000"/>
                </a:srgbClr>
              </a:solidFill>
            </a:endParaRPr>
          </a:p>
        </p:txBody>
      </p:sp>
    </p:spTree>
    <p:extLst>
      <p:ext uri="{BB962C8B-B14F-4D97-AF65-F5344CB8AC3E}">
        <p14:creationId xmlns:p14="http://schemas.microsoft.com/office/powerpoint/2010/main" val="2679609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0A4FC8CA-7F85-4257-8CDB-406C0E8570D5}" type="datetimeFigureOut">
              <a:rPr lang="cs-CZ"/>
              <a:pPr>
                <a:defRPr/>
              </a:pPr>
              <a:t>12.10.2021</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3172BB6E-0FF2-4E90-AD61-441ED639DE76}" type="slidenum">
              <a:rPr lang="cs-CZ"/>
              <a:pPr>
                <a:defRPr/>
              </a:pPr>
              <a:t>‹#›</a:t>
            </a:fld>
            <a:endParaRPr lang="cs-CZ"/>
          </a:p>
        </p:txBody>
      </p:sp>
    </p:spTree>
    <p:extLst>
      <p:ext uri="{BB962C8B-B14F-4D97-AF65-F5344CB8AC3E}">
        <p14:creationId xmlns:p14="http://schemas.microsoft.com/office/powerpoint/2010/main" val="304290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6029B17F-95CB-4272-90B9-B7422200683E}" type="datetimeFigureOut">
              <a:rPr lang="cs-CZ"/>
              <a:pPr>
                <a:defRPr/>
              </a:pPr>
              <a:t>12.10.2021</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9A352C66-B669-42B1-BB38-BE47833644E7}" type="slidenum">
              <a:rPr lang="cs-CZ"/>
              <a:pPr>
                <a:defRPr/>
              </a:pPr>
              <a:t>‹#›</a:t>
            </a:fld>
            <a:endParaRPr lang="cs-CZ"/>
          </a:p>
        </p:txBody>
      </p:sp>
    </p:spTree>
    <p:extLst>
      <p:ext uri="{BB962C8B-B14F-4D97-AF65-F5344CB8AC3E}">
        <p14:creationId xmlns:p14="http://schemas.microsoft.com/office/powerpoint/2010/main" val="2525199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77BD2710-7E74-4E34-A96C-35DB17182EE1}" type="datetimeFigureOut">
              <a:rPr lang="cs-CZ"/>
              <a:pPr>
                <a:defRPr/>
              </a:pPr>
              <a:t>12.10.2021</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FDA75B04-DE3E-4F84-9ED6-12B25A6121A0}" type="slidenum">
              <a:rPr lang="cs-CZ"/>
              <a:pPr>
                <a:defRPr/>
              </a:pPr>
              <a:t>‹#›</a:t>
            </a:fld>
            <a:endParaRPr lang="cs-CZ"/>
          </a:p>
        </p:txBody>
      </p:sp>
    </p:spTree>
    <p:extLst>
      <p:ext uri="{BB962C8B-B14F-4D97-AF65-F5344CB8AC3E}">
        <p14:creationId xmlns:p14="http://schemas.microsoft.com/office/powerpoint/2010/main" val="1434204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06CB36CD-617E-44A3-B592-73C24B6E62FF}" type="datetimeFigureOut">
              <a:rPr lang="cs-CZ"/>
              <a:pPr>
                <a:defRPr/>
              </a:pPr>
              <a:t>12.10.2021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461363BB-008A-4CD1-A5C9-74D342F32C62}" type="slidenum">
              <a:rPr lang="cs-CZ"/>
              <a:pPr>
                <a:defRPr/>
              </a:pPr>
              <a:t>‹#›</a:t>
            </a:fld>
            <a:endParaRPr lang="cs-CZ"/>
          </a:p>
        </p:txBody>
      </p:sp>
    </p:spTree>
    <p:extLst>
      <p:ext uri="{BB962C8B-B14F-4D97-AF65-F5344CB8AC3E}">
        <p14:creationId xmlns:p14="http://schemas.microsoft.com/office/powerpoint/2010/main" val="2839874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69842113-8F9E-4D6E-A9D2-5A1A9CBCFDF0}" type="datetimeFigureOut">
              <a:rPr lang="cs-CZ"/>
              <a:pPr>
                <a:defRPr/>
              </a:pPr>
              <a:t>12.10.2021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7B5CDC16-D8BE-4316-9F3C-3C7A1A68392C}" type="slidenum">
              <a:rPr lang="cs-CZ"/>
              <a:pPr>
                <a:defRPr/>
              </a:pPr>
              <a:t>‹#›</a:t>
            </a:fld>
            <a:endParaRPr lang="cs-CZ"/>
          </a:p>
        </p:txBody>
      </p:sp>
    </p:spTree>
    <p:extLst>
      <p:ext uri="{BB962C8B-B14F-4D97-AF65-F5344CB8AC3E}">
        <p14:creationId xmlns:p14="http://schemas.microsoft.com/office/powerpoint/2010/main" val="3231324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Kliknutím lze upravit styl.</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Kliknutím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E4A2F070-FB90-4258-8A36-56082F6FFE0A}" type="datetimeFigureOut">
              <a:rPr lang="cs-CZ"/>
              <a:pPr>
                <a:defRPr/>
              </a:pPr>
              <a:t>12.10.2021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048B5E82-E2D0-4697-800C-96F1A01028FF}"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Kliknutím lze upravit styl.</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auto">
              <a:spcBef>
                <a:spcPts val="0"/>
              </a:spcBef>
              <a:spcAft>
                <a:spcPts val="0"/>
              </a:spcAft>
            </a:pPr>
            <a:fld id="{F7AAA1E7-9AF7-41DE-A00D-007E74052B70}" type="datetimeFigureOut">
              <a:rPr lang="cs-CZ" smtClean="0">
                <a:solidFill>
                  <a:srgbClr val="04617B">
                    <a:shade val="90000"/>
                  </a:srgbClr>
                </a:solidFill>
                <a:latin typeface="Constantia"/>
              </a:rPr>
              <a:pPr fontAlgn="auto">
                <a:spcBef>
                  <a:spcPts val="0"/>
                </a:spcBef>
                <a:spcAft>
                  <a:spcPts val="0"/>
                </a:spcAft>
              </a:pPr>
              <a:t>12.10.2021</a:t>
            </a:fld>
            <a:endParaRPr lang="cs-CZ">
              <a:solidFill>
                <a:srgbClr val="04617B">
                  <a:shade val="90000"/>
                </a:srgbClr>
              </a:solidFill>
              <a:latin typeface="Constantia"/>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auto">
              <a:spcBef>
                <a:spcPts val="0"/>
              </a:spcBef>
              <a:spcAft>
                <a:spcPts val="0"/>
              </a:spcAft>
            </a:pPr>
            <a:endParaRPr lang="cs-CZ">
              <a:solidFill>
                <a:srgbClr val="04617B">
                  <a:shade val="90000"/>
                </a:srgbClr>
              </a:solidFill>
              <a:latin typeface="Constantia"/>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fontAlgn="auto">
              <a:spcBef>
                <a:spcPts val="0"/>
              </a:spcBef>
              <a:spcAft>
                <a:spcPts val="0"/>
              </a:spcAft>
            </a:pPr>
            <a:fld id="{3DAA7912-B5E5-451A-BC82-259440718F78}" type="slidenum">
              <a:rPr lang="cs-CZ" smtClean="0">
                <a:solidFill>
                  <a:srgbClr val="04617B">
                    <a:shade val="90000"/>
                  </a:srgbClr>
                </a:solidFill>
                <a:latin typeface="Constantia"/>
              </a:rPr>
              <a:pPr fontAlgn="auto">
                <a:spcBef>
                  <a:spcPts val="0"/>
                </a:spcBef>
                <a:spcAft>
                  <a:spcPts val="0"/>
                </a:spcAft>
              </a:pPr>
              <a:t>‹#›</a:t>
            </a:fld>
            <a:endParaRPr lang="cs-CZ">
              <a:solidFill>
                <a:srgbClr val="04617B">
                  <a:shade val="90000"/>
                </a:srgbClr>
              </a:solidFill>
              <a:latin typeface="Constantia"/>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grpSp>
    </p:spTree>
    <p:extLst>
      <p:ext uri="{BB962C8B-B14F-4D97-AF65-F5344CB8AC3E}">
        <p14:creationId xmlns:p14="http://schemas.microsoft.com/office/powerpoint/2010/main" val="9158682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Kliknutím lze upravit styl.</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auto">
              <a:spcBef>
                <a:spcPts val="0"/>
              </a:spcBef>
              <a:spcAft>
                <a:spcPts val="0"/>
              </a:spcAft>
            </a:pPr>
            <a:fld id="{F7AAA1E7-9AF7-41DE-A00D-007E74052B70}" type="datetimeFigureOut">
              <a:rPr lang="cs-CZ" smtClean="0">
                <a:solidFill>
                  <a:srgbClr val="04617B">
                    <a:shade val="90000"/>
                  </a:srgbClr>
                </a:solidFill>
                <a:latin typeface="Constantia"/>
              </a:rPr>
              <a:pPr fontAlgn="auto">
                <a:spcBef>
                  <a:spcPts val="0"/>
                </a:spcBef>
                <a:spcAft>
                  <a:spcPts val="0"/>
                </a:spcAft>
              </a:pPr>
              <a:t>12.10.2021</a:t>
            </a:fld>
            <a:endParaRPr lang="cs-CZ">
              <a:solidFill>
                <a:srgbClr val="04617B">
                  <a:shade val="90000"/>
                </a:srgbClr>
              </a:solidFill>
              <a:latin typeface="Constantia"/>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auto">
              <a:spcBef>
                <a:spcPts val="0"/>
              </a:spcBef>
              <a:spcAft>
                <a:spcPts val="0"/>
              </a:spcAft>
            </a:pPr>
            <a:endParaRPr lang="cs-CZ">
              <a:solidFill>
                <a:srgbClr val="04617B">
                  <a:shade val="90000"/>
                </a:srgbClr>
              </a:solidFill>
              <a:latin typeface="Constantia"/>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fontAlgn="auto">
              <a:spcBef>
                <a:spcPts val="0"/>
              </a:spcBef>
              <a:spcAft>
                <a:spcPts val="0"/>
              </a:spcAft>
            </a:pPr>
            <a:fld id="{3DAA7912-B5E5-451A-BC82-259440718F78}" type="slidenum">
              <a:rPr lang="cs-CZ" smtClean="0">
                <a:solidFill>
                  <a:srgbClr val="04617B">
                    <a:shade val="90000"/>
                  </a:srgbClr>
                </a:solidFill>
                <a:latin typeface="Constantia"/>
              </a:rPr>
              <a:pPr fontAlgn="auto">
                <a:spcBef>
                  <a:spcPts val="0"/>
                </a:spcBef>
                <a:spcAft>
                  <a:spcPts val="0"/>
                </a:spcAft>
              </a:pPr>
              <a:t>‹#›</a:t>
            </a:fld>
            <a:endParaRPr lang="cs-CZ">
              <a:solidFill>
                <a:srgbClr val="04617B">
                  <a:shade val="90000"/>
                </a:srgbClr>
              </a:solidFill>
              <a:latin typeface="Constantia"/>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grpSp>
    </p:spTree>
    <p:extLst>
      <p:ext uri="{BB962C8B-B14F-4D97-AF65-F5344CB8AC3E}">
        <p14:creationId xmlns:p14="http://schemas.microsoft.com/office/powerpoint/2010/main" val="103341334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Kliknutím lze upravit styl.</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auto">
              <a:spcBef>
                <a:spcPts val="0"/>
              </a:spcBef>
              <a:spcAft>
                <a:spcPts val="0"/>
              </a:spcAft>
            </a:pPr>
            <a:fld id="{F7AAA1E7-9AF7-41DE-A00D-007E74052B70}" type="datetimeFigureOut">
              <a:rPr lang="cs-CZ" smtClean="0">
                <a:solidFill>
                  <a:srgbClr val="04617B">
                    <a:shade val="90000"/>
                  </a:srgbClr>
                </a:solidFill>
                <a:latin typeface="Constantia"/>
              </a:rPr>
              <a:pPr fontAlgn="auto">
                <a:spcBef>
                  <a:spcPts val="0"/>
                </a:spcBef>
                <a:spcAft>
                  <a:spcPts val="0"/>
                </a:spcAft>
              </a:pPr>
              <a:t>12.10.2021</a:t>
            </a:fld>
            <a:endParaRPr lang="cs-CZ">
              <a:solidFill>
                <a:srgbClr val="04617B">
                  <a:shade val="90000"/>
                </a:srgbClr>
              </a:solidFill>
              <a:latin typeface="Constantia"/>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auto">
              <a:spcBef>
                <a:spcPts val="0"/>
              </a:spcBef>
              <a:spcAft>
                <a:spcPts val="0"/>
              </a:spcAft>
            </a:pPr>
            <a:endParaRPr lang="cs-CZ">
              <a:solidFill>
                <a:srgbClr val="04617B">
                  <a:shade val="90000"/>
                </a:srgbClr>
              </a:solidFill>
              <a:latin typeface="Constantia"/>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fontAlgn="auto">
              <a:spcBef>
                <a:spcPts val="0"/>
              </a:spcBef>
              <a:spcAft>
                <a:spcPts val="0"/>
              </a:spcAft>
            </a:pPr>
            <a:fld id="{3DAA7912-B5E5-451A-BC82-259440718F78}" type="slidenum">
              <a:rPr lang="cs-CZ" smtClean="0">
                <a:solidFill>
                  <a:srgbClr val="04617B">
                    <a:shade val="90000"/>
                  </a:srgbClr>
                </a:solidFill>
                <a:latin typeface="Constantia"/>
              </a:rPr>
              <a:pPr fontAlgn="auto">
                <a:spcBef>
                  <a:spcPts val="0"/>
                </a:spcBef>
                <a:spcAft>
                  <a:spcPts val="0"/>
                </a:spcAft>
              </a:pPr>
              <a:t>‹#›</a:t>
            </a:fld>
            <a:endParaRPr lang="cs-CZ">
              <a:solidFill>
                <a:srgbClr val="04617B">
                  <a:shade val="90000"/>
                </a:srgbClr>
              </a:solidFill>
              <a:latin typeface="Constantia"/>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grpSp>
    </p:spTree>
    <p:extLst>
      <p:ext uri="{BB962C8B-B14F-4D97-AF65-F5344CB8AC3E}">
        <p14:creationId xmlns:p14="http://schemas.microsoft.com/office/powerpoint/2010/main" val="245582951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Nadpis 1"/>
          <p:cNvSpPr>
            <a:spLocks noGrp="1"/>
          </p:cNvSpPr>
          <p:nvPr>
            <p:ph type="ctrTitle"/>
          </p:nvPr>
        </p:nvSpPr>
        <p:spPr>
          <a:xfrm>
            <a:off x="611188" y="1844824"/>
            <a:ext cx="7993062" cy="2262039"/>
          </a:xfrm>
        </p:spPr>
        <p:txBody>
          <a:bodyPr/>
          <a:lstStyle/>
          <a:p>
            <a:pPr eaLnBrk="1" hangingPunct="1"/>
            <a:r>
              <a:rPr lang="cs-CZ" altLang="cs-CZ" sz="4000" dirty="0" smtClean="0">
                <a:solidFill>
                  <a:srgbClr val="0070C0"/>
                </a:solidFill>
                <a:latin typeface="Arial Black" pitchFamily="34" charset="0"/>
              </a:rPr>
              <a:t>Porovnání možných konceptů nakládání se směsným komunálním odpadem</a:t>
            </a:r>
            <a:r>
              <a:rPr lang="cs-CZ" altLang="cs-CZ" sz="2400" dirty="0" smtClean="0">
                <a:solidFill>
                  <a:srgbClr val="0070C0"/>
                </a:solidFill>
                <a:latin typeface="Arial Black" pitchFamily="34" charset="0"/>
              </a:rPr>
              <a:t/>
            </a:r>
            <a:br>
              <a:rPr lang="cs-CZ" altLang="cs-CZ" sz="2400" dirty="0" smtClean="0">
                <a:solidFill>
                  <a:srgbClr val="0070C0"/>
                </a:solidFill>
                <a:latin typeface="Arial Black" pitchFamily="34" charset="0"/>
              </a:rPr>
            </a:br>
            <a:r>
              <a:rPr lang="cs-CZ" altLang="cs-CZ" sz="3600" dirty="0" smtClean="0">
                <a:latin typeface="Arial Black" pitchFamily="34" charset="0"/>
              </a:rPr>
              <a:t/>
            </a:r>
            <a:br>
              <a:rPr lang="cs-CZ" altLang="cs-CZ" sz="3600" dirty="0" smtClean="0">
                <a:latin typeface="Arial Black" pitchFamily="34" charset="0"/>
              </a:rPr>
            </a:br>
            <a:r>
              <a:rPr lang="cs-CZ" altLang="cs-CZ" sz="1400" dirty="0" smtClean="0">
                <a:latin typeface="Arial Black" pitchFamily="34" charset="0"/>
              </a:rPr>
              <a:t/>
            </a:r>
            <a:br>
              <a:rPr lang="cs-CZ" altLang="cs-CZ" sz="1400" dirty="0" smtClean="0">
                <a:latin typeface="Arial Black" pitchFamily="34" charset="0"/>
              </a:rPr>
            </a:br>
            <a:r>
              <a:rPr lang="cs-CZ" altLang="cs-CZ" sz="1400" dirty="0" smtClean="0">
                <a:latin typeface="Arial Black" pitchFamily="34" charset="0"/>
              </a:rPr>
              <a:t/>
            </a:r>
            <a:br>
              <a:rPr lang="cs-CZ" altLang="cs-CZ" sz="1400" dirty="0" smtClean="0">
                <a:latin typeface="Arial Black" pitchFamily="34" charset="0"/>
              </a:rPr>
            </a:br>
            <a:r>
              <a:rPr lang="cs-CZ" altLang="cs-CZ" sz="1400" dirty="0" smtClean="0">
                <a:latin typeface="Arial Black" pitchFamily="34" charset="0"/>
              </a:rPr>
              <a:t/>
            </a:r>
            <a:br>
              <a:rPr lang="cs-CZ" altLang="cs-CZ" sz="1400" dirty="0" smtClean="0">
                <a:latin typeface="Arial Black" pitchFamily="34" charset="0"/>
              </a:rPr>
            </a:br>
            <a:r>
              <a:rPr lang="cs-CZ" altLang="cs-CZ" sz="1400" dirty="0" smtClean="0">
                <a:latin typeface="Arial Black" pitchFamily="34" charset="0"/>
              </a:rPr>
              <a:t>Jihlava    říjen 2021</a:t>
            </a:r>
          </a:p>
        </p:txBody>
      </p:sp>
      <p:sp>
        <p:nvSpPr>
          <p:cNvPr id="2" name="Zástupný symbol pro číslo snímku 1"/>
          <p:cNvSpPr>
            <a:spLocks noGrp="1"/>
          </p:cNvSpPr>
          <p:nvPr>
            <p:ph type="sldNum" sz="quarter" idx="12"/>
          </p:nvPr>
        </p:nvSpPr>
        <p:spPr/>
        <p:txBody>
          <a:bodyPr/>
          <a:lstStyle/>
          <a:p>
            <a:pPr>
              <a:defRPr/>
            </a:pPr>
            <a:fld id="{A1C6E062-F269-44D8-8650-5A079EB5BD17}" type="slidenum">
              <a:rPr lang="cs-CZ" smtClean="0"/>
              <a:pPr>
                <a:defRPr/>
              </a:pPr>
              <a:t>1</a:t>
            </a:fld>
            <a:endParaRPr lang="cs-CZ"/>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MBÚ v ČR</a:t>
            </a:r>
            <a:endParaRPr lang="cs-CZ" dirty="0"/>
          </a:p>
        </p:txBody>
      </p:sp>
      <p:sp>
        <p:nvSpPr>
          <p:cNvPr id="3" name="Zástupný symbol pro obsah 2"/>
          <p:cNvSpPr>
            <a:spLocks noGrp="1"/>
          </p:cNvSpPr>
          <p:nvPr>
            <p:ph idx="1"/>
          </p:nvPr>
        </p:nvSpPr>
        <p:spPr>
          <a:xfrm>
            <a:off x="323528" y="1628800"/>
            <a:ext cx="8229600" cy="4525963"/>
          </a:xfrm>
        </p:spPr>
        <p:txBody>
          <a:bodyPr/>
          <a:lstStyle/>
          <a:p>
            <a:r>
              <a:rPr lang="cs-CZ" dirty="0" smtClean="0"/>
              <a:t>Středočeský kraj</a:t>
            </a:r>
          </a:p>
          <a:p>
            <a:r>
              <a:rPr lang="cs-CZ" dirty="0" smtClean="0"/>
              <a:t>Vřesová</a:t>
            </a:r>
          </a:p>
          <a:p>
            <a:r>
              <a:rPr lang="cs-CZ" dirty="0" smtClean="0"/>
              <a:t>Moravskoslezský kraj</a:t>
            </a:r>
          </a:p>
          <a:p>
            <a:endParaRPr lang="cs-CZ" dirty="0"/>
          </a:p>
        </p:txBody>
      </p:sp>
    </p:spTree>
    <p:extLst>
      <p:ext uri="{BB962C8B-B14F-4D97-AF65-F5344CB8AC3E}">
        <p14:creationId xmlns:p14="http://schemas.microsoft.com/office/powerpoint/2010/main" val="4023238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Energetické využívání TAP- fluidní jednotky</a:t>
            </a:r>
            <a:endParaRPr lang="cs-CZ" dirty="0"/>
          </a:p>
        </p:txBody>
      </p:sp>
      <p:sp>
        <p:nvSpPr>
          <p:cNvPr id="3" name="Zástupný symbol pro obsah 2"/>
          <p:cNvSpPr>
            <a:spLocks noGrp="1"/>
          </p:cNvSpPr>
          <p:nvPr>
            <p:ph idx="1"/>
          </p:nvPr>
        </p:nvSpPr>
        <p:spPr/>
        <p:txBody>
          <a:bodyPr/>
          <a:lstStyle/>
          <a:p>
            <a:r>
              <a:rPr lang="cs-CZ" dirty="0" err="1" smtClean="0"/>
              <a:t>Monozdroj</a:t>
            </a:r>
            <a:endParaRPr lang="cs-CZ" dirty="0" smtClean="0"/>
          </a:p>
          <a:p>
            <a:r>
              <a:rPr lang="cs-CZ" dirty="0" err="1" smtClean="0"/>
              <a:t>Spoluspalování</a:t>
            </a:r>
            <a:r>
              <a:rPr lang="cs-CZ" dirty="0" smtClean="0"/>
              <a:t> se standartním palivem</a:t>
            </a:r>
          </a:p>
          <a:p>
            <a:endParaRPr lang="cs-CZ" dirty="0" smtClean="0"/>
          </a:p>
          <a:p>
            <a:pPr marL="0" indent="0">
              <a:buNone/>
            </a:pPr>
            <a:r>
              <a:rPr lang="cs-CZ" dirty="0" smtClean="0"/>
              <a:t>Druhy  TAP</a:t>
            </a:r>
            <a:endParaRPr lang="cs-CZ" dirty="0" smtClean="0"/>
          </a:p>
          <a:p>
            <a:r>
              <a:rPr lang="cs-CZ" dirty="0" smtClean="0"/>
              <a:t>TAP z průmyslových odpadů+ výměty </a:t>
            </a:r>
          </a:p>
          <a:p>
            <a:r>
              <a:rPr lang="cs-CZ" dirty="0" smtClean="0"/>
              <a:t>TAP z SKO-  MBÚ</a:t>
            </a:r>
            <a:endParaRPr lang="cs-CZ" dirty="0"/>
          </a:p>
        </p:txBody>
      </p:sp>
    </p:spTree>
    <p:extLst>
      <p:ext uri="{BB962C8B-B14F-4D97-AF65-F5344CB8AC3E}">
        <p14:creationId xmlns:p14="http://schemas.microsoft.com/office/powerpoint/2010/main" val="2048580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Zásadní problémy konceptu TAP</a:t>
            </a:r>
            <a:endParaRPr lang="cs-CZ" dirty="0"/>
          </a:p>
        </p:txBody>
      </p:sp>
      <p:sp>
        <p:nvSpPr>
          <p:cNvPr id="3" name="Zástupný symbol pro obsah 2"/>
          <p:cNvSpPr>
            <a:spLocks noGrp="1"/>
          </p:cNvSpPr>
          <p:nvPr>
            <p:ph idx="1"/>
          </p:nvPr>
        </p:nvSpPr>
        <p:spPr/>
        <p:txBody>
          <a:bodyPr/>
          <a:lstStyle/>
          <a:p>
            <a:r>
              <a:rPr lang="cs-CZ" dirty="0" smtClean="0"/>
              <a:t>Nutnost čistění spalin stejně jako u spaloven</a:t>
            </a:r>
          </a:p>
          <a:p>
            <a:r>
              <a:rPr lang="cs-CZ" dirty="0" smtClean="0"/>
              <a:t>Není reference v ČR</a:t>
            </a:r>
          </a:p>
          <a:p>
            <a:r>
              <a:rPr lang="cs-CZ" dirty="0" smtClean="0"/>
              <a:t>MBÚ</a:t>
            </a:r>
          </a:p>
          <a:p>
            <a:pPr marL="0" indent="0">
              <a:buNone/>
            </a:pPr>
            <a:endParaRPr lang="cs-CZ" dirty="0"/>
          </a:p>
        </p:txBody>
      </p:sp>
    </p:spTree>
    <p:extLst>
      <p:ext uri="{BB962C8B-B14F-4D97-AF65-F5344CB8AC3E}">
        <p14:creationId xmlns:p14="http://schemas.microsoft.com/office/powerpoint/2010/main" val="5213309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Pilotní projekty v ČR</a:t>
            </a:r>
            <a:endParaRPr lang="cs-CZ" dirty="0"/>
          </a:p>
        </p:txBody>
      </p:sp>
      <p:sp>
        <p:nvSpPr>
          <p:cNvPr id="3" name="Zástupný symbol pro obsah 2"/>
          <p:cNvSpPr>
            <a:spLocks noGrp="1"/>
          </p:cNvSpPr>
          <p:nvPr>
            <p:ph idx="1"/>
          </p:nvPr>
        </p:nvSpPr>
        <p:spPr/>
        <p:txBody>
          <a:bodyPr/>
          <a:lstStyle/>
          <a:p>
            <a:r>
              <a:rPr lang="cs-CZ" dirty="0" err="1" smtClean="0"/>
              <a:t>Veolia</a:t>
            </a:r>
            <a:r>
              <a:rPr lang="cs-CZ" dirty="0" smtClean="0"/>
              <a:t> Přerov 2022?</a:t>
            </a:r>
          </a:p>
          <a:p>
            <a:r>
              <a:rPr lang="cs-CZ" dirty="0" err="1" smtClean="0"/>
              <a:t>Veolia</a:t>
            </a:r>
            <a:r>
              <a:rPr lang="cs-CZ" dirty="0" smtClean="0"/>
              <a:t> Karviná</a:t>
            </a:r>
          </a:p>
          <a:p>
            <a:r>
              <a:rPr lang="cs-CZ" dirty="0" smtClean="0"/>
              <a:t>Planá nad Lužnicí (2,5 </a:t>
            </a:r>
            <a:r>
              <a:rPr lang="cs-CZ" dirty="0" err="1" smtClean="0"/>
              <a:t>kt</a:t>
            </a:r>
            <a:r>
              <a:rPr lang="cs-CZ" dirty="0" smtClean="0"/>
              <a:t>)</a:t>
            </a:r>
            <a:endParaRPr lang="cs-CZ" dirty="0"/>
          </a:p>
        </p:txBody>
      </p:sp>
    </p:spTree>
    <p:extLst>
      <p:ext uri="{BB962C8B-B14F-4D97-AF65-F5344CB8AC3E}">
        <p14:creationId xmlns:p14="http://schemas.microsoft.com/office/powerpoint/2010/main" val="12301553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3"/>
          <p:cNvSpPr>
            <a:spLocks noGrp="1"/>
          </p:cNvSpPr>
          <p:nvPr>
            <p:ph type="title"/>
          </p:nvPr>
        </p:nvSpPr>
        <p:spPr/>
        <p:txBody>
          <a:bodyPr/>
          <a:lstStyle/>
          <a:p>
            <a:r>
              <a:rPr lang="cs-CZ" altLang="cs-CZ" sz="3600" b="1" dirty="0" smtClean="0">
                <a:solidFill>
                  <a:srgbClr val="C00000"/>
                </a:solidFill>
              </a:rPr>
              <a:t>Zplyňovací technologie –pyrolýza, plazma</a:t>
            </a:r>
            <a:endParaRPr lang="cs-CZ" altLang="cs-CZ" sz="3600" dirty="0" smtClean="0">
              <a:solidFill>
                <a:srgbClr val="C00000"/>
              </a:solidFill>
            </a:endParaRPr>
          </a:p>
        </p:txBody>
      </p:sp>
      <p:sp>
        <p:nvSpPr>
          <p:cNvPr id="6147" name="Zástupný symbol pro obsah 4"/>
          <p:cNvSpPr>
            <a:spLocks noGrp="1"/>
          </p:cNvSpPr>
          <p:nvPr>
            <p:ph idx="1"/>
          </p:nvPr>
        </p:nvSpPr>
        <p:spPr/>
        <p:txBody>
          <a:bodyPr/>
          <a:lstStyle/>
          <a:p>
            <a:pPr marL="285750" lvl="1">
              <a:buFont typeface="Arial" charset="0"/>
              <a:buChar char="•"/>
            </a:pPr>
            <a:r>
              <a:rPr lang="cs-CZ" altLang="cs-CZ" sz="2400" b="1" dirty="0" smtClean="0"/>
              <a:t>Technologie zjednodušeně konvertují SKO na plynné složky, které je možno teoreticky využít pro další materiálovou konverzi nebo energeticky.</a:t>
            </a:r>
          </a:p>
          <a:p>
            <a:pPr marL="285750" lvl="1">
              <a:buFont typeface="Arial" charset="0"/>
              <a:buChar char="•"/>
            </a:pPr>
            <a:r>
              <a:rPr lang="cs-CZ" altLang="cs-CZ" sz="2400" b="1" dirty="0" smtClean="0"/>
              <a:t>Zplyňovací systémy jsou v Evropě na SKO nevyzkoušené,  nedostatek referencí</a:t>
            </a:r>
          </a:p>
          <a:p>
            <a:pPr marL="285750" lvl="1">
              <a:buFont typeface="Arial" charset="0"/>
              <a:buChar char="•"/>
            </a:pPr>
            <a:r>
              <a:rPr lang="cs-CZ" altLang="cs-CZ" sz="2400" b="1" dirty="0" smtClean="0"/>
              <a:t>Plazmové technologie v Japonsku, aktuálně je zastaven projekt jednotky 300kt ve Velké Británii</a:t>
            </a:r>
          </a:p>
          <a:p>
            <a:pPr marL="285750" lvl="1">
              <a:buFont typeface="Arial" charset="0"/>
              <a:buChar char="•"/>
            </a:pPr>
            <a:r>
              <a:rPr lang="cs-CZ" altLang="cs-CZ" sz="2400" b="1" dirty="0" smtClean="0">
                <a:solidFill>
                  <a:srgbClr val="FF0000"/>
                </a:solidFill>
              </a:rPr>
              <a:t>Obě technologie obtížně využívají neupravené SKO- nutnost předřadit MBÚ</a:t>
            </a:r>
          </a:p>
          <a:p>
            <a:pPr marL="285750" lvl="1">
              <a:buFont typeface="Arial" charset="0"/>
              <a:buChar char="•"/>
            </a:pPr>
            <a:r>
              <a:rPr lang="cs-CZ" altLang="cs-CZ" sz="2400" b="1" dirty="0" smtClean="0"/>
              <a:t>Ekonomicky jsou v konečném důsledku výrazně dražší  než klasické spalování na roštovém kotli</a:t>
            </a:r>
          </a:p>
          <a:p>
            <a:endParaRPr lang="cs-CZ" altLang="cs-CZ" dirty="0" smtClean="0"/>
          </a:p>
        </p:txBody>
      </p:sp>
      <p:sp>
        <p:nvSpPr>
          <p:cNvPr id="2" name="Zástupný symbol pro číslo snímku 1"/>
          <p:cNvSpPr>
            <a:spLocks noGrp="1"/>
          </p:cNvSpPr>
          <p:nvPr>
            <p:ph type="sldNum" sz="quarter" idx="12"/>
          </p:nvPr>
        </p:nvSpPr>
        <p:spPr/>
        <p:txBody>
          <a:bodyPr/>
          <a:lstStyle/>
          <a:p>
            <a:pPr>
              <a:defRPr/>
            </a:pPr>
            <a:fld id="{7E223929-A874-4069-809B-B3DD0C4778E5}" type="slidenum">
              <a:rPr lang="cs-CZ" smtClean="0"/>
              <a:pPr>
                <a:defRPr/>
              </a:pPr>
              <a:t>14</a:t>
            </a:fld>
            <a:endParaRPr lang="cs-CZ"/>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ázek 1" descr="OD0205s8 ()"/>
          <p:cNvPicPr>
            <a:picLocks noChangeAspect="1" noChangeArrowheads="1"/>
          </p:cNvPicPr>
          <p:nvPr/>
        </p:nvPicPr>
        <p:blipFill>
          <a:blip r:embed="rId2">
            <a:extLst>
              <a:ext uri="{28A0092B-C50C-407E-A947-70E740481C1C}">
                <a14:useLocalDpi xmlns:a14="http://schemas.microsoft.com/office/drawing/2010/main" val="0"/>
              </a:ext>
            </a:extLst>
          </a:blip>
          <a:srcRect b="46729"/>
          <a:stretch>
            <a:fillRect/>
          </a:stretch>
        </p:blipFill>
        <p:spPr bwMode="auto">
          <a:xfrm>
            <a:off x="1331913" y="1844675"/>
            <a:ext cx="6480175"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Obdélník 2"/>
          <p:cNvSpPr/>
          <p:nvPr/>
        </p:nvSpPr>
        <p:spPr>
          <a:xfrm>
            <a:off x="1835150" y="835025"/>
            <a:ext cx="5797550" cy="400050"/>
          </a:xfrm>
          <a:prstGeom prst="rect">
            <a:avLst/>
          </a:prstGeom>
        </p:spPr>
        <p:txBody>
          <a:bodyPr wrap="none">
            <a:spAutoFit/>
          </a:bodyPr>
          <a:lstStyle/>
          <a:p>
            <a:pPr>
              <a:defRPr/>
            </a:pPr>
            <a:r>
              <a:rPr lang="cs-CZ" sz="2000" b="1" dirty="0">
                <a:solidFill>
                  <a:srgbClr val="C00000"/>
                </a:solidFill>
                <a:latin typeface="+mj-lt"/>
              </a:rPr>
              <a:t>Obecné schéma technologie plazmového zplyňování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Plazma</a:t>
            </a:r>
            <a:endParaRPr lang="cs-CZ" dirty="0"/>
          </a:p>
        </p:txBody>
      </p:sp>
      <p:sp>
        <p:nvSpPr>
          <p:cNvPr id="3" name="Zástupný symbol pro obsah 2"/>
          <p:cNvSpPr>
            <a:spLocks noGrp="1"/>
          </p:cNvSpPr>
          <p:nvPr>
            <p:ph idx="1"/>
          </p:nvPr>
        </p:nvSpPr>
        <p:spPr/>
        <p:txBody>
          <a:bodyPr/>
          <a:lstStyle/>
          <a:p>
            <a:pPr algn="just">
              <a:lnSpc>
                <a:spcPct val="150000"/>
              </a:lnSpc>
              <a:spcBef>
                <a:spcPts val="1000"/>
              </a:spcBef>
              <a:spcAft>
                <a:spcPts val="1000"/>
              </a:spcAft>
            </a:pPr>
            <a:r>
              <a:rPr lang="cs-CZ" b="1" dirty="0" smtClean="0">
                <a:effectLst/>
                <a:latin typeface="Times New Roman"/>
                <a:ea typeface="Times New Roman"/>
              </a:rPr>
              <a:t>Plazmové zplyňování </a:t>
            </a:r>
            <a:r>
              <a:rPr lang="cs-CZ" dirty="0" smtClean="0">
                <a:effectLst/>
                <a:latin typeface="Times New Roman"/>
                <a:ea typeface="Times New Roman"/>
              </a:rPr>
              <a:t>je zplyňování, kde se potřebné teplo ke zplyňovacím reakcím dodává v elektrickém oblouku vytvořeném v plazmovém hořáku.</a:t>
            </a:r>
            <a:endParaRPr lang="cs-CZ" dirty="0">
              <a:effectLst/>
              <a:latin typeface="Times New Roman"/>
              <a:ea typeface="Times New Roman"/>
            </a:endParaRPr>
          </a:p>
        </p:txBody>
      </p:sp>
    </p:spTree>
    <p:extLst>
      <p:ext uri="{BB962C8B-B14F-4D97-AF65-F5344CB8AC3E}">
        <p14:creationId xmlns:p14="http://schemas.microsoft.com/office/powerpoint/2010/main" val="36874866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611560" y="474345"/>
            <a:ext cx="7992888" cy="4919295"/>
          </a:xfrm>
          <a:prstGeom prst="rect">
            <a:avLst/>
          </a:prstGeom>
        </p:spPr>
        <p:txBody>
          <a:bodyPr wrap="square">
            <a:spAutoFit/>
          </a:bodyPr>
          <a:lstStyle/>
          <a:p>
            <a:pPr algn="just">
              <a:lnSpc>
                <a:spcPct val="150000"/>
              </a:lnSpc>
              <a:spcBef>
                <a:spcPts val="1000"/>
              </a:spcBef>
              <a:spcAft>
                <a:spcPts val="1000"/>
              </a:spcAft>
            </a:pPr>
            <a:r>
              <a:rPr lang="cs-CZ" dirty="0" smtClean="0">
                <a:effectLst/>
                <a:latin typeface="Times New Roman"/>
                <a:ea typeface="Times New Roman"/>
              </a:rPr>
              <a:t>Plazma na výstupu z hořáků dosahuje teploty až 4000 °C. Samotné zplyňování nastává nad koksovým ložem, které slouží jako katalyzátor a distributor tepla. Maximální teplota syntézního plynu na výstupu je 1700 °C. </a:t>
            </a:r>
          </a:p>
          <a:p>
            <a:pPr algn="just">
              <a:lnSpc>
                <a:spcPct val="150000"/>
              </a:lnSpc>
              <a:spcBef>
                <a:spcPts val="1000"/>
              </a:spcBef>
              <a:spcAft>
                <a:spcPts val="1000"/>
              </a:spcAft>
            </a:pPr>
            <a:r>
              <a:rPr lang="cs-CZ" dirty="0" smtClean="0">
                <a:effectLst/>
                <a:latin typeface="Times New Roman"/>
                <a:ea typeface="Times New Roman"/>
              </a:rPr>
              <a:t>Při uvedených teplotách se v reaktoru zcela rozštěpí všechny molekuly organických látek. Při zplyňování odpadu probíhá nejdříve tepelné štěpení , při němž se složité molekuly štěpí na jednodušší, tj. uhlovodík a plyny s obsahem vodíku. Další reakcí je částečná oxidace, která usnadňuje vznik CO (oxidu uhelnatého) a malého množství CO</a:t>
            </a:r>
            <a:r>
              <a:rPr lang="cs-CZ" baseline="-25000" dirty="0" smtClean="0">
                <a:effectLst/>
                <a:latin typeface="Times New Roman"/>
                <a:ea typeface="Times New Roman"/>
              </a:rPr>
              <a:t>2</a:t>
            </a:r>
            <a:r>
              <a:rPr lang="cs-CZ" dirty="0" smtClean="0">
                <a:effectLst/>
                <a:latin typeface="Times New Roman"/>
                <a:ea typeface="Times New Roman"/>
              </a:rPr>
              <a:t> a H</a:t>
            </a:r>
            <a:r>
              <a:rPr lang="cs-CZ" baseline="-25000" dirty="0" smtClean="0">
                <a:effectLst/>
                <a:latin typeface="Times New Roman"/>
                <a:ea typeface="Times New Roman"/>
              </a:rPr>
              <a:t>2</a:t>
            </a:r>
            <a:r>
              <a:rPr lang="cs-CZ" dirty="0" smtClean="0">
                <a:effectLst/>
                <a:latin typeface="Times New Roman"/>
                <a:ea typeface="Times New Roman"/>
              </a:rPr>
              <a:t>O. Tyto dvě látky snižují výhřevnost syntézního plynu, takže je důležité, aby oxidační reakce probíhaly jen minimálně. Anorganické látky obsažené v odpadu přejdou po rozštěpení organických látek do roztavené taveniny, která protéká vrstvou katalyzátoru (koksu) u dna reaktoru. </a:t>
            </a:r>
            <a:endParaRPr lang="cs-CZ" dirty="0">
              <a:effectLst/>
              <a:latin typeface="Times New Roman"/>
              <a:ea typeface="Times New Roman"/>
            </a:endParaRPr>
          </a:p>
        </p:txBody>
      </p:sp>
    </p:spTree>
    <p:extLst>
      <p:ext uri="{BB962C8B-B14F-4D97-AF65-F5344CB8AC3E}">
        <p14:creationId xmlns:p14="http://schemas.microsoft.com/office/powerpoint/2010/main" val="11751073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Obrázek 1"/>
          <p:cNvPicPr>
            <a:picLocks noChangeAspect="1" noChangeArrowheads="1"/>
          </p:cNvPicPr>
          <p:nvPr/>
        </p:nvPicPr>
        <p:blipFill>
          <a:blip r:embed="rId2">
            <a:extLst>
              <a:ext uri="{28A0092B-C50C-407E-A947-70E740481C1C}">
                <a14:useLocalDpi xmlns:a14="http://schemas.microsoft.com/office/drawing/2010/main" val="0"/>
              </a:ext>
            </a:extLst>
          </a:blip>
          <a:srcRect l="3525" t="5505" r="1151" b="2567"/>
          <a:stretch>
            <a:fillRect/>
          </a:stretch>
        </p:blipFill>
        <p:spPr bwMode="auto">
          <a:xfrm>
            <a:off x="1258888" y="1557338"/>
            <a:ext cx="6626225"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Obdélník 2"/>
          <p:cNvSpPr/>
          <p:nvPr/>
        </p:nvSpPr>
        <p:spPr>
          <a:xfrm>
            <a:off x="2916238" y="774700"/>
            <a:ext cx="3044825" cy="400050"/>
          </a:xfrm>
          <a:prstGeom prst="rect">
            <a:avLst/>
          </a:prstGeom>
        </p:spPr>
        <p:txBody>
          <a:bodyPr wrap="none">
            <a:spAutoFit/>
          </a:bodyPr>
          <a:lstStyle/>
          <a:p>
            <a:pPr>
              <a:defRPr/>
            </a:pPr>
            <a:r>
              <a:rPr lang="cs-CZ" sz="2000" b="1" dirty="0">
                <a:solidFill>
                  <a:srgbClr val="C00000"/>
                </a:solidFill>
                <a:latin typeface="+mj-lt"/>
              </a:rPr>
              <a:t>Schéma </a:t>
            </a:r>
            <a:r>
              <a:rPr lang="cs-CZ" sz="2000" b="1" dirty="0" err="1">
                <a:solidFill>
                  <a:srgbClr val="C00000"/>
                </a:solidFill>
                <a:latin typeface="+mj-lt"/>
              </a:rPr>
              <a:t>pyrolýzní</a:t>
            </a:r>
            <a:r>
              <a:rPr lang="cs-CZ" sz="2000" b="1" dirty="0">
                <a:solidFill>
                  <a:srgbClr val="C00000"/>
                </a:solidFill>
                <a:latin typeface="+mj-lt"/>
              </a:rPr>
              <a:t> jednotky</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p:txBody>
          <a:bodyPr/>
          <a:lstStyle/>
          <a:p>
            <a:r>
              <a:rPr lang="cs-CZ" altLang="cs-CZ" sz="4000" b="1" smtClean="0">
                <a:solidFill>
                  <a:srgbClr val="C00000"/>
                </a:solidFill>
              </a:rPr>
              <a:t>Zplyňovací technologie –pyrolýza, plazma</a:t>
            </a:r>
            <a:endParaRPr lang="cs-CZ" altLang="cs-CZ" sz="4000" smtClean="0">
              <a:solidFill>
                <a:srgbClr val="C00000"/>
              </a:solidFill>
            </a:endParaRPr>
          </a:p>
        </p:txBody>
      </p:sp>
      <p:sp>
        <p:nvSpPr>
          <p:cNvPr id="9219" name="Zástupný symbol pro obsah 2"/>
          <p:cNvSpPr>
            <a:spLocks noGrp="1"/>
          </p:cNvSpPr>
          <p:nvPr>
            <p:ph idx="1"/>
          </p:nvPr>
        </p:nvSpPr>
        <p:spPr/>
        <p:txBody>
          <a:bodyPr/>
          <a:lstStyle/>
          <a:p>
            <a:r>
              <a:rPr lang="cs-CZ" altLang="cs-CZ" u="sng" dirty="0" smtClean="0"/>
              <a:t>Zásadní systémové nedostatky</a:t>
            </a:r>
            <a:endParaRPr lang="cs-CZ" altLang="cs-CZ" dirty="0" smtClean="0"/>
          </a:p>
          <a:p>
            <a:pPr marL="0" indent="0">
              <a:buNone/>
            </a:pPr>
            <a:r>
              <a:rPr lang="cs-CZ" altLang="cs-CZ" sz="2400" dirty="0" smtClean="0"/>
              <a:t>Pyrolýza- </a:t>
            </a:r>
          </a:p>
          <a:p>
            <a:r>
              <a:rPr lang="cs-CZ" altLang="cs-CZ" sz="2400" dirty="0" smtClean="0"/>
              <a:t>obtížné až </a:t>
            </a:r>
            <a:r>
              <a:rPr lang="cs-CZ" altLang="cs-CZ" sz="2400" dirty="0" err="1" smtClean="0"/>
              <a:t>technicko-ekonomicky</a:t>
            </a:r>
            <a:r>
              <a:rPr lang="cs-CZ" altLang="cs-CZ" sz="2400" dirty="0" smtClean="0"/>
              <a:t> nemožné využívání výstupních produktů pyrolýzy</a:t>
            </a:r>
          </a:p>
          <a:p>
            <a:r>
              <a:rPr lang="cs-CZ" altLang="cs-CZ" sz="2400" dirty="0" smtClean="0"/>
              <a:t>Nutnost homogenizace SKO- MBÚ</a:t>
            </a:r>
          </a:p>
          <a:p>
            <a:pPr marL="0" indent="0">
              <a:buNone/>
            </a:pPr>
            <a:endParaRPr lang="cs-CZ" altLang="cs-CZ" sz="2400" dirty="0" smtClean="0"/>
          </a:p>
          <a:p>
            <a:r>
              <a:rPr lang="cs-CZ" altLang="cs-CZ" sz="2400" dirty="0" smtClean="0"/>
              <a:t>Plazma- energetické využívání syntézního plynu není možno dodržet parametr R1</a:t>
            </a:r>
            <a:r>
              <a:rPr lang="cs-CZ" altLang="cs-CZ" dirty="0" smtClean="0"/>
              <a:t> </a:t>
            </a:r>
          </a:p>
          <a:p>
            <a:r>
              <a:rPr lang="cs-CZ" altLang="cs-CZ" sz="2400" dirty="0" smtClean="0"/>
              <a:t>Ekonomicky náročné</a:t>
            </a:r>
          </a:p>
          <a:p>
            <a:endParaRPr lang="cs-CZ" altLang="cs-CZ" sz="2400" dirty="0" smtClean="0"/>
          </a:p>
          <a:p>
            <a:endParaRPr lang="cs-CZ" altLang="cs-CZ" dirty="0" smtClean="0"/>
          </a:p>
        </p:txBody>
      </p:sp>
      <p:sp>
        <p:nvSpPr>
          <p:cNvPr id="4" name="Zástupný symbol pro číslo snímku 3"/>
          <p:cNvSpPr>
            <a:spLocks noGrp="1"/>
          </p:cNvSpPr>
          <p:nvPr>
            <p:ph type="sldNum" sz="quarter" idx="12"/>
          </p:nvPr>
        </p:nvSpPr>
        <p:spPr/>
        <p:txBody>
          <a:bodyPr/>
          <a:lstStyle/>
          <a:p>
            <a:pPr>
              <a:defRPr/>
            </a:pPr>
            <a:fld id="{082089A3-7D2B-4717-8982-64818A981F8C}" type="slidenum">
              <a:rPr lang="cs-CZ" smtClean="0"/>
              <a:pPr>
                <a:defRPr/>
              </a:pPr>
              <a:t>19</a:t>
            </a:fld>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p:txBody>
          <a:bodyPr/>
          <a:lstStyle/>
          <a:p>
            <a:r>
              <a:rPr lang="cs-CZ" altLang="cs-CZ" b="1" smtClean="0">
                <a:solidFill>
                  <a:srgbClr val="C00000"/>
                </a:solidFill>
              </a:rPr>
              <a:t>Porovnání technologických konceptů na využívání SKO</a:t>
            </a:r>
          </a:p>
        </p:txBody>
      </p:sp>
      <p:sp>
        <p:nvSpPr>
          <p:cNvPr id="4" name="Zástupný symbol pro číslo snímku 3"/>
          <p:cNvSpPr>
            <a:spLocks noGrp="1"/>
          </p:cNvSpPr>
          <p:nvPr>
            <p:ph type="sldNum" sz="quarter" idx="12"/>
          </p:nvPr>
        </p:nvSpPr>
        <p:spPr/>
        <p:txBody>
          <a:bodyPr/>
          <a:lstStyle/>
          <a:p>
            <a:pPr>
              <a:defRPr/>
            </a:pPr>
            <a:fld id="{D2F2E632-7AA5-483D-80BD-532E6AFAE752}" type="slidenum">
              <a:rPr lang="cs-CZ" smtClean="0"/>
              <a:pPr>
                <a:defRPr/>
              </a:pPr>
              <a:t>2</a:t>
            </a:fld>
            <a:endParaRPr lang="cs-CZ"/>
          </a:p>
        </p:txBody>
      </p:sp>
      <p:sp>
        <p:nvSpPr>
          <p:cNvPr id="5" name="Obdélník 4"/>
          <p:cNvSpPr/>
          <p:nvPr/>
        </p:nvSpPr>
        <p:spPr>
          <a:xfrm>
            <a:off x="506413" y="1557338"/>
            <a:ext cx="8064500" cy="5262979"/>
          </a:xfrm>
          <a:prstGeom prst="rect">
            <a:avLst/>
          </a:prstGeom>
        </p:spPr>
        <p:txBody>
          <a:bodyPr>
            <a:spAutoFit/>
          </a:bodyPr>
          <a:lstStyle/>
          <a:p>
            <a:pPr>
              <a:defRPr/>
            </a:pPr>
            <a:endParaRPr lang="cs-CZ" sz="2400" b="1" dirty="0">
              <a:latin typeface="+mj-lt"/>
            </a:endParaRPr>
          </a:p>
          <a:p>
            <a:pPr marL="342900" indent="-342900">
              <a:buFont typeface="Arial" panose="020B0604020202020204" pitchFamily="34" charset="0"/>
              <a:buChar char="•"/>
              <a:defRPr/>
            </a:pPr>
            <a:endParaRPr lang="cs-CZ" sz="2400" b="1" dirty="0">
              <a:latin typeface="+mj-lt"/>
            </a:endParaRPr>
          </a:p>
          <a:p>
            <a:pPr marL="342900" indent="-342900">
              <a:buFont typeface="Arial" panose="020B0604020202020204" pitchFamily="34" charset="0"/>
              <a:buChar char="•"/>
              <a:defRPr/>
            </a:pPr>
            <a:r>
              <a:rPr lang="cs-CZ" sz="2400" b="1" dirty="0" err="1"/>
              <a:t>Zero</a:t>
            </a:r>
            <a:r>
              <a:rPr lang="cs-CZ" sz="2400" b="1" dirty="0"/>
              <a:t> </a:t>
            </a:r>
            <a:r>
              <a:rPr lang="cs-CZ" sz="2400" b="1" dirty="0" err="1"/>
              <a:t>Waste</a:t>
            </a:r>
            <a:r>
              <a:rPr lang="cs-CZ" sz="2400" b="1" dirty="0"/>
              <a:t> </a:t>
            </a:r>
            <a:endParaRPr lang="cs-CZ" sz="2400" b="1" dirty="0">
              <a:latin typeface="+mj-lt"/>
            </a:endParaRPr>
          </a:p>
          <a:p>
            <a:pPr marL="342900" indent="-342900">
              <a:buFont typeface="Arial" panose="020B0604020202020204" pitchFamily="34" charset="0"/>
              <a:buChar char="•"/>
              <a:defRPr/>
            </a:pPr>
            <a:r>
              <a:rPr lang="cs-CZ" sz="2400" b="1" dirty="0">
                <a:latin typeface="+mj-lt"/>
              </a:rPr>
              <a:t>Mechanicko-biologická úprava spojená s energetickým využíváním kalorické frakce </a:t>
            </a:r>
            <a:endParaRPr lang="cs-CZ" sz="2400" b="1" dirty="0" smtClean="0">
              <a:latin typeface="+mj-lt"/>
            </a:endParaRPr>
          </a:p>
          <a:p>
            <a:pPr marL="342900" indent="-342900">
              <a:buFont typeface="Arial" panose="020B0604020202020204" pitchFamily="34" charset="0"/>
              <a:buChar char="•"/>
              <a:defRPr/>
            </a:pPr>
            <a:r>
              <a:rPr lang="cs-CZ" sz="2400" b="1" dirty="0" smtClean="0">
                <a:latin typeface="+mj-lt"/>
              </a:rPr>
              <a:t>Energetické využívání  </a:t>
            </a:r>
            <a:r>
              <a:rPr lang="cs-CZ" sz="2400" b="1" dirty="0" smtClean="0">
                <a:latin typeface="+mj-lt"/>
              </a:rPr>
              <a:t>TAP-fluidní jednotky</a:t>
            </a:r>
            <a:endParaRPr lang="cs-CZ" sz="2400" b="1" dirty="0">
              <a:latin typeface="+mj-lt"/>
            </a:endParaRPr>
          </a:p>
          <a:p>
            <a:pPr marL="342900" indent="-342900">
              <a:buFont typeface="Arial" panose="020B0604020202020204" pitchFamily="34" charset="0"/>
              <a:buChar char="•"/>
              <a:defRPr/>
            </a:pPr>
            <a:r>
              <a:rPr lang="cs-CZ" sz="2400" b="1" dirty="0">
                <a:latin typeface="+mj-lt"/>
              </a:rPr>
              <a:t>Zplyňovací technologie (pyrolýza, plazma)</a:t>
            </a:r>
          </a:p>
          <a:p>
            <a:pPr marL="342900" indent="-342900">
              <a:buFont typeface="Arial" panose="020B0604020202020204" pitchFamily="34" charset="0"/>
              <a:buChar char="•"/>
              <a:defRPr/>
            </a:pPr>
            <a:r>
              <a:rPr lang="cs-CZ" sz="2400" b="1" dirty="0"/>
              <a:t>Metoda přímého energetického využívání (ZEVO)</a:t>
            </a:r>
          </a:p>
          <a:p>
            <a:pPr marL="342900" indent="-342900">
              <a:buFont typeface="Arial" panose="020B0604020202020204" pitchFamily="34" charset="0"/>
              <a:buChar char="•"/>
              <a:defRPr/>
            </a:pPr>
            <a:r>
              <a:rPr lang="cs-CZ" sz="2400" b="1" dirty="0"/>
              <a:t>Technologie tzv. malých spaloven- ZEVO (20-50kt)</a:t>
            </a:r>
            <a:endParaRPr lang="cs-CZ" sz="2400" b="1" dirty="0">
              <a:latin typeface="+mj-lt"/>
            </a:endParaRPr>
          </a:p>
          <a:p>
            <a:pPr marL="342900" indent="-342900">
              <a:buFont typeface="Arial" panose="020B0604020202020204" pitchFamily="34" charset="0"/>
              <a:buChar char="•"/>
              <a:defRPr/>
            </a:pPr>
            <a:r>
              <a:rPr lang="cs-CZ" sz="2400" b="1" dirty="0">
                <a:latin typeface="+mj-lt"/>
              </a:rPr>
              <a:t>Odvoz SKO pro energetické využívání do zahraničí</a:t>
            </a:r>
          </a:p>
          <a:p>
            <a:pPr marL="342900" indent="-342900">
              <a:defRPr/>
            </a:pPr>
            <a:endParaRPr lang="cs-CZ" sz="2400" b="1" dirty="0">
              <a:latin typeface="+mj-lt"/>
            </a:endParaRPr>
          </a:p>
          <a:p>
            <a:pPr marL="342900" indent="-342900">
              <a:buFont typeface="Arial" panose="020B0604020202020204" pitchFamily="34" charset="0"/>
              <a:buChar char="•"/>
              <a:defRPr/>
            </a:pPr>
            <a:endParaRPr lang="cs-CZ" sz="2400" b="1" dirty="0">
              <a:latin typeface="+mj-lt"/>
            </a:endParaRPr>
          </a:p>
          <a:p>
            <a:pPr>
              <a:defRPr/>
            </a:pPr>
            <a:r>
              <a:rPr lang="cs-CZ" sz="2400" b="1" dirty="0">
                <a:latin typeface="+mj-lt"/>
              </a:rPr>
              <a:t>Řešení problematiky je nutno vždy koncipovat v návaznosti na  reálné podmínky českého energetického sektoru</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Technologie </a:t>
            </a:r>
            <a:r>
              <a:rPr lang="cs-CZ" dirty="0" err="1" smtClean="0"/>
              <a:t>Ervo</a:t>
            </a:r>
            <a:r>
              <a:rPr lang="cs-CZ" dirty="0" smtClean="0"/>
              <a:t> </a:t>
            </a:r>
            <a:r>
              <a:rPr lang="cs-CZ" dirty="0" err="1" smtClean="0"/>
              <a:t>Eco</a:t>
            </a:r>
            <a:endParaRPr lang="cs-CZ" dirty="0"/>
          </a:p>
        </p:txBody>
      </p:sp>
      <p:sp>
        <p:nvSpPr>
          <p:cNvPr id="3" name="Zástupný symbol pro obsah 2"/>
          <p:cNvSpPr>
            <a:spLocks noGrp="1"/>
          </p:cNvSpPr>
          <p:nvPr>
            <p:ph idx="1"/>
          </p:nvPr>
        </p:nvSpPr>
        <p:spPr/>
        <p:txBody>
          <a:bodyPr/>
          <a:lstStyle/>
          <a:p>
            <a:r>
              <a:rPr lang="cs-CZ" dirty="0" smtClean="0"/>
              <a:t>Technologie pyrolýza- vylepšená o katalytické procesy.</a:t>
            </a:r>
          </a:p>
          <a:p>
            <a:r>
              <a:rPr lang="cs-CZ" dirty="0" smtClean="0"/>
              <a:t>Stejné systémové nedostatky jako pyrolýza</a:t>
            </a:r>
            <a:endParaRPr lang="cs-CZ" dirty="0"/>
          </a:p>
        </p:txBody>
      </p:sp>
    </p:spTree>
    <p:extLst>
      <p:ext uri="{BB962C8B-B14F-4D97-AF65-F5344CB8AC3E}">
        <p14:creationId xmlns:p14="http://schemas.microsoft.com/office/powerpoint/2010/main" val="12104872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p:txBody>
          <a:bodyPr/>
          <a:lstStyle/>
          <a:p>
            <a:r>
              <a:rPr lang="cs-CZ" altLang="cs-CZ" b="1" smtClean="0">
                <a:solidFill>
                  <a:srgbClr val="C00000"/>
                </a:solidFill>
              </a:rPr>
              <a:t>Přímé energetické využívání- ZEVO</a:t>
            </a:r>
            <a:endParaRPr lang="cs-CZ" altLang="cs-CZ" smtClean="0">
              <a:solidFill>
                <a:srgbClr val="C00000"/>
              </a:solidFill>
            </a:endParaRPr>
          </a:p>
        </p:txBody>
      </p:sp>
      <p:sp>
        <p:nvSpPr>
          <p:cNvPr id="3" name="Zástupný symbol pro obsah 2"/>
          <p:cNvSpPr>
            <a:spLocks noGrp="1"/>
          </p:cNvSpPr>
          <p:nvPr>
            <p:ph idx="1"/>
          </p:nvPr>
        </p:nvSpPr>
        <p:spPr/>
        <p:txBody>
          <a:bodyPr/>
          <a:lstStyle/>
          <a:p>
            <a:pPr marL="285750" indent="-285750">
              <a:buFont typeface="Arial" panose="020B0604020202020204" pitchFamily="34" charset="0"/>
              <a:buChar char="•"/>
              <a:defRPr/>
            </a:pPr>
            <a:r>
              <a:rPr lang="cs-CZ" sz="2000" b="1" dirty="0" smtClean="0"/>
              <a:t>Požadavek na energetické využívání odpadů (R1 - využití vstupní energie odpadů na 65%)</a:t>
            </a:r>
          </a:p>
          <a:p>
            <a:pPr marL="285750" indent="-285750">
              <a:buFont typeface="Arial" panose="020B0604020202020204" pitchFamily="34" charset="0"/>
              <a:buChar char="•"/>
              <a:defRPr/>
            </a:pPr>
            <a:r>
              <a:rPr lang="cs-CZ" sz="2000" b="1" dirty="0" smtClean="0"/>
              <a:t>Kogenerační režim s dostatečným odbytem tepla</a:t>
            </a:r>
          </a:p>
          <a:p>
            <a:pPr marL="285750" indent="-285750">
              <a:buFont typeface="Arial" panose="020B0604020202020204" pitchFamily="34" charset="0"/>
              <a:buChar char="•"/>
              <a:defRPr/>
            </a:pPr>
            <a:r>
              <a:rPr lang="cs-CZ" sz="2000" b="1" dirty="0" smtClean="0"/>
              <a:t>Kapacita zdroje + 300kt (+100kt)</a:t>
            </a:r>
          </a:p>
          <a:p>
            <a:pPr marL="285750" indent="-285750">
              <a:buFont typeface="Arial" panose="020B0604020202020204" pitchFamily="34" charset="0"/>
              <a:buChar char="•"/>
              <a:defRPr/>
            </a:pPr>
            <a:r>
              <a:rPr lang="cs-CZ" sz="2000" b="1" dirty="0" smtClean="0"/>
              <a:t>Environmentální profit – náhrada uhelného zdroje (úspora klasických emisí i emisí ekvivalentního  CO</a:t>
            </a:r>
            <a:r>
              <a:rPr lang="cs-CZ" sz="2000" b="1" baseline="-25000" dirty="0" smtClean="0"/>
              <a:t>2</a:t>
            </a:r>
            <a:r>
              <a:rPr lang="cs-CZ" sz="2000" b="1" dirty="0" smtClean="0"/>
              <a:t> )</a:t>
            </a:r>
          </a:p>
          <a:p>
            <a:pPr marL="285750" indent="-285750">
              <a:buFont typeface="Arial" panose="020B0604020202020204" pitchFamily="34" charset="0"/>
              <a:buChar char="•"/>
              <a:defRPr/>
            </a:pPr>
            <a:r>
              <a:rPr lang="cs-CZ" sz="2000" b="1" dirty="0" smtClean="0"/>
              <a:t>Úspora primárních paliv, palivová bezpečnost, udržení CZT</a:t>
            </a:r>
          </a:p>
          <a:p>
            <a:pPr marL="285750" indent="-285750">
              <a:buFont typeface="Arial" panose="020B0604020202020204" pitchFamily="34" charset="0"/>
              <a:buChar char="•"/>
              <a:defRPr/>
            </a:pPr>
            <a:r>
              <a:rPr lang="cs-CZ" sz="2000" b="1" dirty="0" smtClean="0"/>
              <a:t>Ekonomika – udržení ceny za tunu SKO v intencích současných cen za skládkování </a:t>
            </a:r>
            <a:endParaRPr lang="cs-CZ" sz="2000" b="1" dirty="0"/>
          </a:p>
          <a:p>
            <a:pPr marL="285750" indent="-285750">
              <a:buFont typeface="Arial" panose="020B0604020202020204" pitchFamily="34" charset="0"/>
              <a:buChar char="•"/>
              <a:defRPr/>
            </a:pPr>
            <a:r>
              <a:rPr lang="cs-CZ" sz="2000" b="1" dirty="0" smtClean="0"/>
              <a:t>Stovky jednotek  ZEVO nebo spaloven v Evropě i ve světě – etablovaná technologie</a:t>
            </a:r>
          </a:p>
          <a:p>
            <a:pPr marL="285750" indent="-285750">
              <a:buFont typeface="Arial" panose="020B0604020202020204" pitchFamily="34" charset="0"/>
              <a:buChar char="•"/>
              <a:defRPr/>
            </a:pPr>
            <a:r>
              <a:rPr lang="cs-CZ" sz="2000" b="1" dirty="0" smtClean="0"/>
              <a:t>4 úspěšné jednotky v ČR </a:t>
            </a:r>
          </a:p>
          <a:p>
            <a:pPr marL="285750" indent="-285750">
              <a:buFont typeface="Arial" panose="020B0604020202020204" pitchFamily="34" charset="0"/>
              <a:buChar char="•"/>
              <a:defRPr/>
            </a:pPr>
            <a:endParaRPr lang="cs-CZ" sz="2000" dirty="0" smtClean="0"/>
          </a:p>
          <a:p>
            <a:pPr>
              <a:defRPr/>
            </a:pPr>
            <a:endParaRPr lang="cs-CZ" sz="3600" dirty="0"/>
          </a:p>
        </p:txBody>
      </p:sp>
      <p:sp>
        <p:nvSpPr>
          <p:cNvPr id="4" name="Zástupný symbol pro číslo snímku 3"/>
          <p:cNvSpPr>
            <a:spLocks noGrp="1"/>
          </p:cNvSpPr>
          <p:nvPr>
            <p:ph type="sldNum" sz="quarter" idx="12"/>
          </p:nvPr>
        </p:nvSpPr>
        <p:spPr/>
        <p:txBody>
          <a:bodyPr/>
          <a:lstStyle/>
          <a:p>
            <a:pPr>
              <a:defRPr/>
            </a:pPr>
            <a:fld id="{A1B1E961-C0A8-490B-AEB6-295A7AD27809}" type="slidenum">
              <a:rPr lang="cs-CZ" smtClean="0"/>
              <a:pPr>
                <a:defRPr/>
              </a:pPr>
              <a:t>21</a:t>
            </a:fld>
            <a:endParaRPr lang="cs-CZ"/>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03000" y="692696"/>
            <a:ext cx="8229600" cy="1143000"/>
          </a:xfrm>
        </p:spPr>
        <p:txBody>
          <a:bodyPr>
            <a:noAutofit/>
          </a:bodyPr>
          <a:lstStyle/>
          <a:p>
            <a:pPr lvl="0"/>
            <a:r>
              <a:rPr lang="cs-CZ" sz="4000" b="1" dirty="0" smtClean="0"/>
              <a:t>Malokapacitní ZEVO- přímé energetické využívání</a:t>
            </a:r>
            <a:endParaRPr lang="cs-CZ" sz="4000" b="1" dirty="0"/>
          </a:p>
        </p:txBody>
      </p:sp>
      <p:sp>
        <p:nvSpPr>
          <p:cNvPr id="3" name="Zástupný symbol pro obsah 2"/>
          <p:cNvSpPr>
            <a:spLocks noGrp="1"/>
          </p:cNvSpPr>
          <p:nvPr>
            <p:ph idx="1"/>
          </p:nvPr>
        </p:nvSpPr>
        <p:spPr>
          <a:xfrm>
            <a:off x="2312" y="1772816"/>
            <a:ext cx="8952656" cy="5085184"/>
          </a:xfrm>
        </p:spPr>
        <p:txBody>
          <a:bodyPr>
            <a:normAutofit fontScale="85000" lnSpcReduction="10000"/>
          </a:bodyPr>
          <a:lstStyle/>
          <a:p>
            <a:r>
              <a:rPr lang="cs-CZ" sz="2400" dirty="0" smtClean="0"/>
              <a:t>Pod pojmem </a:t>
            </a:r>
            <a:r>
              <a:rPr lang="cs-CZ" sz="2400" dirty="0" err="1" smtClean="0"/>
              <a:t>malokapacitní</a:t>
            </a:r>
            <a:r>
              <a:rPr lang="cs-CZ" sz="2400" dirty="0" smtClean="0"/>
              <a:t> ZEVO jsou obecně označována  </a:t>
            </a:r>
            <a:r>
              <a:rPr lang="cs-CZ" sz="2400" dirty="0" smtClean="0">
                <a:solidFill>
                  <a:srgbClr val="FF0000"/>
                </a:solidFill>
              </a:rPr>
              <a:t>ZEVA  s  kapacitou výrazně menší než je </a:t>
            </a:r>
            <a:r>
              <a:rPr lang="cs-CZ" sz="2400" dirty="0" err="1" smtClean="0">
                <a:solidFill>
                  <a:srgbClr val="FF0000"/>
                </a:solidFill>
              </a:rPr>
              <a:t>standartní</a:t>
            </a:r>
            <a:r>
              <a:rPr lang="cs-CZ" sz="2400" dirty="0" smtClean="0">
                <a:solidFill>
                  <a:srgbClr val="FF0000"/>
                </a:solidFill>
              </a:rPr>
              <a:t> minimum, které je dnes kolem 90 000tun SKO ročně.</a:t>
            </a:r>
          </a:p>
          <a:p>
            <a:r>
              <a:rPr lang="cs-CZ" sz="2400" b="1" dirty="0" smtClean="0">
                <a:solidFill>
                  <a:srgbClr val="FF0000"/>
                </a:solidFill>
              </a:rPr>
              <a:t>V odborných kruzích se nejčastěji hovoří o kapacitě 20- 50 000 tun </a:t>
            </a:r>
            <a:r>
              <a:rPr lang="cs-CZ" sz="2400" dirty="0" smtClean="0">
                <a:solidFill>
                  <a:srgbClr val="FF0000"/>
                </a:solidFill>
              </a:rPr>
              <a:t>SKO</a:t>
            </a:r>
            <a:r>
              <a:rPr lang="cs-CZ" sz="2400" dirty="0" smtClean="0"/>
              <a:t> ročně. Důvodem proč se mluví o této variantě je obecně nedostatek lokalit pro výstavbu kapacitních ZEVO nad </a:t>
            </a:r>
            <a:r>
              <a:rPr lang="cs-CZ" sz="2400" dirty="0" err="1" smtClean="0"/>
              <a:t>standartních</a:t>
            </a:r>
            <a:r>
              <a:rPr lang="cs-CZ" sz="2400" dirty="0" smtClean="0"/>
              <a:t> a ekonomicky ospravedlnitelných 100 </a:t>
            </a:r>
            <a:r>
              <a:rPr lang="cs-CZ" sz="2400" dirty="0" err="1" smtClean="0"/>
              <a:t>kT</a:t>
            </a:r>
            <a:r>
              <a:rPr lang="cs-CZ" sz="2400" dirty="0" smtClean="0"/>
              <a:t> a více. Obecně platí pravidlo, že se zvyšující se kapacitou ZEVO, která je podmíněna ale odbytem tepla, se snižují měrné náklady na energetické využívání SKO. Je to dáno tím, že polovinu tržeb ZEVO je spojeno s prodejem tepla a také tím že měrné investiční a provozní náklady jsou u kapacitních zařízení výrazně menší. </a:t>
            </a:r>
          </a:p>
          <a:p>
            <a:r>
              <a:rPr lang="cs-CZ" sz="2400" dirty="0" smtClean="0"/>
              <a:t>Dalším důvodem pro realizaci </a:t>
            </a:r>
            <a:r>
              <a:rPr lang="cs-CZ" sz="2400" dirty="0" err="1" smtClean="0"/>
              <a:t>malokapacitních</a:t>
            </a:r>
            <a:r>
              <a:rPr lang="cs-CZ" sz="2400" dirty="0" smtClean="0"/>
              <a:t> ZEVO je </a:t>
            </a:r>
            <a:r>
              <a:rPr lang="cs-CZ" sz="2400" dirty="0" smtClean="0">
                <a:solidFill>
                  <a:srgbClr val="FF0000"/>
                </a:solidFill>
              </a:rPr>
              <a:t>snaha o lepší logistiku svozu, tj. eliminovat dlouhé převozy odpadů a nepříznivé vlivy zvýšeného provozu kamiónů vlivem nadměrné přepravy.</a:t>
            </a:r>
            <a:r>
              <a:rPr lang="cs-CZ" sz="2400" dirty="0" smtClean="0"/>
              <a:t> Je zde snaha o využití odpadů v místě vzniku, což samo o sobě je pozitivní předpoklad.</a:t>
            </a:r>
          </a:p>
          <a:p>
            <a:r>
              <a:rPr lang="cs-CZ" b="1" dirty="0" smtClean="0">
                <a:solidFill>
                  <a:srgbClr val="FF0000"/>
                </a:solidFill>
              </a:rPr>
              <a:t>Kapacita ZEVO musí odpovídat potřebám napájené tepelné sítě!!</a:t>
            </a:r>
          </a:p>
          <a:p>
            <a:endParaRPr lang="cs-CZ" dirty="0"/>
          </a:p>
        </p:txBody>
      </p:sp>
    </p:spTree>
    <p:extLst>
      <p:ext uri="{BB962C8B-B14F-4D97-AF65-F5344CB8AC3E}">
        <p14:creationId xmlns:p14="http://schemas.microsoft.com/office/powerpoint/2010/main" val="42595812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2"/>
            <a:ext cx="8229600" cy="1143000"/>
          </a:xfrm>
        </p:spPr>
        <p:txBody>
          <a:bodyPr>
            <a:normAutofit/>
          </a:bodyPr>
          <a:lstStyle/>
          <a:p>
            <a:r>
              <a:rPr lang="cs-CZ" sz="4000" b="1" dirty="0" err="1" smtClean="0"/>
              <a:t>Malokapacitní</a:t>
            </a:r>
            <a:r>
              <a:rPr lang="cs-CZ" sz="4000" b="1" dirty="0" smtClean="0"/>
              <a:t> ZEVO</a:t>
            </a:r>
            <a:endParaRPr lang="cs-CZ" sz="4000" b="1" dirty="0"/>
          </a:p>
        </p:txBody>
      </p:sp>
      <p:sp>
        <p:nvSpPr>
          <p:cNvPr id="3" name="Zástupný symbol pro obsah 2"/>
          <p:cNvSpPr>
            <a:spLocks noGrp="1"/>
          </p:cNvSpPr>
          <p:nvPr>
            <p:ph idx="1"/>
          </p:nvPr>
        </p:nvSpPr>
        <p:spPr>
          <a:xfrm>
            <a:off x="467544" y="1844824"/>
            <a:ext cx="8229600" cy="4824536"/>
          </a:xfrm>
        </p:spPr>
        <p:txBody>
          <a:bodyPr>
            <a:normAutofit fontScale="92500"/>
          </a:bodyPr>
          <a:lstStyle/>
          <a:p>
            <a:pPr>
              <a:buNone/>
            </a:pPr>
            <a:r>
              <a:rPr lang="cs-CZ" b="1" u="sng" dirty="0" smtClean="0">
                <a:solidFill>
                  <a:srgbClr val="FF0000"/>
                </a:solidFill>
              </a:rPr>
              <a:t>Systémové nedostatky varianty </a:t>
            </a:r>
            <a:r>
              <a:rPr lang="cs-CZ" b="1" u="sng" dirty="0" err="1" smtClean="0">
                <a:solidFill>
                  <a:srgbClr val="FF0000"/>
                </a:solidFill>
              </a:rPr>
              <a:t>malokapacitních</a:t>
            </a:r>
            <a:r>
              <a:rPr lang="cs-CZ" b="1" u="sng" dirty="0" smtClean="0">
                <a:solidFill>
                  <a:srgbClr val="FF0000"/>
                </a:solidFill>
              </a:rPr>
              <a:t> ZEVO</a:t>
            </a:r>
            <a:endParaRPr lang="cs-CZ" b="1" dirty="0" smtClean="0">
              <a:solidFill>
                <a:srgbClr val="FF0000"/>
              </a:solidFill>
            </a:endParaRPr>
          </a:p>
          <a:p>
            <a:pPr lvl="0"/>
            <a:r>
              <a:rPr lang="cs-CZ" dirty="0" err="1" smtClean="0"/>
              <a:t>Malokapacitní</a:t>
            </a:r>
            <a:r>
              <a:rPr lang="cs-CZ" dirty="0" smtClean="0"/>
              <a:t> ZEVO </a:t>
            </a:r>
            <a:r>
              <a:rPr lang="cs-CZ" dirty="0" smtClean="0">
                <a:solidFill>
                  <a:srgbClr val="FF0000"/>
                </a:solidFill>
              </a:rPr>
              <a:t>nemá  v ČR referenci</a:t>
            </a:r>
          </a:p>
          <a:p>
            <a:pPr lvl="0"/>
            <a:r>
              <a:rPr lang="cs-CZ" dirty="0" smtClean="0">
                <a:solidFill>
                  <a:srgbClr val="FF0000"/>
                </a:solidFill>
              </a:rPr>
              <a:t>Měrné náklady na 1 tunu SKO jsou vyšší než u standardního kapacitního ZEVO</a:t>
            </a:r>
          </a:p>
          <a:p>
            <a:pPr lvl="0"/>
            <a:r>
              <a:rPr lang="cs-CZ" dirty="0" smtClean="0">
                <a:solidFill>
                  <a:srgbClr val="FF0000"/>
                </a:solidFill>
              </a:rPr>
              <a:t>Pro využití stejného množství odpadů je nutno vystavět větší počet ZEVO</a:t>
            </a:r>
            <a:r>
              <a:rPr lang="cs-CZ" dirty="0" smtClean="0"/>
              <a:t>, t,</a:t>
            </a:r>
            <a:r>
              <a:rPr lang="cs-CZ" dirty="0" err="1" smtClean="0"/>
              <a:t>j</a:t>
            </a:r>
            <a:r>
              <a:rPr lang="cs-CZ" dirty="0" smtClean="0"/>
              <a:t>. obtíže s výstavbou se znásobují, protože problémy s výstavbou každé jednotky jsou stejné</a:t>
            </a:r>
          </a:p>
          <a:p>
            <a:pPr lvl="0"/>
            <a:r>
              <a:rPr lang="cs-CZ" dirty="0" err="1" smtClean="0">
                <a:solidFill>
                  <a:srgbClr val="FF0000"/>
                </a:solidFill>
              </a:rPr>
              <a:t>Malokapacitní</a:t>
            </a:r>
            <a:r>
              <a:rPr lang="cs-CZ" dirty="0" smtClean="0">
                <a:solidFill>
                  <a:srgbClr val="FF0000"/>
                </a:solidFill>
              </a:rPr>
              <a:t> ZEVO může mít zásadní problémy s parametrem R1- </a:t>
            </a:r>
            <a:r>
              <a:rPr lang="cs-CZ" dirty="0" smtClean="0"/>
              <a:t>energetické využívání a to především vlivem letního provozu, kdy kapacity menších sítí CZT je v létě nedostatečná pro odbyt tepla.</a:t>
            </a:r>
            <a:endParaRPr lang="cs-CZ" dirty="0"/>
          </a:p>
        </p:txBody>
      </p:sp>
    </p:spTree>
    <p:extLst>
      <p:ext uri="{BB962C8B-B14F-4D97-AF65-F5344CB8AC3E}">
        <p14:creationId xmlns:p14="http://schemas.microsoft.com/office/powerpoint/2010/main" val="33399874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539750" y="1714500"/>
            <a:ext cx="8064500" cy="2308225"/>
          </a:xfrm>
          <a:prstGeom prst="rect">
            <a:avLst/>
          </a:prstGeom>
        </p:spPr>
        <p:txBody>
          <a:bodyPr>
            <a:spAutoFit/>
          </a:bodyPr>
          <a:lstStyle/>
          <a:p>
            <a:pPr lvl="1">
              <a:defRPr/>
            </a:pPr>
            <a:endParaRPr lang="cs-CZ" sz="2400" b="1" dirty="0">
              <a:latin typeface="+mj-lt"/>
            </a:endParaRPr>
          </a:p>
          <a:p>
            <a:pPr marL="285750" indent="-285750">
              <a:buFont typeface="Arial" panose="020B0604020202020204" pitchFamily="34" charset="0"/>
              <a:buChar char="•"/>
              <a:defRPr/>
            </a:pPr>
            <a:r>
              <a:rPr lang="cs-CZ" sz="2400" b="1" dirty="0">
                <a:latin typeface="+mj-lt"/>
              </a:rPr>
              <a:t>Možnost odvozu SKO pro energetické využívání do zahraničí</a:t>
            </a:r>
            <a:br>
              <a:rPr lang="cs-CZ" sz="2400" b="1" dirty="0">
                <a:latin typeface="+mj-lt"/>
              </a:rPr>
            </a:br>
            <a:r>
              <a:rPr lang="cs-CZ" sz="2400" b="1" dirty="0">
                <a:latin typeface="+mj-lt"/>
              </a:rPr>
              <a:t>(Německo, Rakousko)  </a:t>
            </a:r>
          </a:p>
          <a:p>
            <a:pPr marL="285750" indent="-285750">
              <a:buFont typeface="Arial" panose="020B0604020202020204" pitchFamily="34" charset="0"/>
              <a:buChar char="•"/>
              <a:defRPr/>
            </a:pPr>
            <a:r>
              <a:rPr lang="cs-CZ" sz="2400" b="1" dirty="0">
                <a:latin typeface="+mj-lt"/>
              </a:rPr>
              <a:t>Vývozu cenné energetické suroviny</a:t>
            </a:r>
          </a:p>
          <a:p>
            <a:pPr marL="285750" indent="-285750">
              <a:buFont typeface="Arial" panose="020B0604020202020204" pitchFamily="34" charset="0"/>
              <a:buChar char="•"/>
              <a:defRPr/>
            </a:pPr>
            <a:r>
              <a:rPr lang="cs-CZ" sz="2400" b="1" dirty="0">
                <a:latin typeface="+mj-lt"/>
              </a:rPr>
              <a:t>Odlivu peněžních prostředků (od obyvatel i firem)</a:t>
            </a:r>
          </a:p>
          <a:p>
            <a:pPr marL="285750" indent="-285750">
              <a:buFont typeface="Arial" panose="020B0604020202020204" pitchFamily="34" charset="0"/>
              <a:buChar char="•"/>
              <a:defRPr/>
            </a:pPr>
            <a:r>
              <a:rPr lang="cs-CZ" sz="2400" b="1" dirty="0">
                <a:latin typeface="+mj-lt"/>
              </a:rPr>
              <a:t>Cenově náročnější , cena dopravy</a:t>
            </a:r>
            <a:endParaRPr lang="cs-CZ" b="1" dirty="0"/>
          </a:p>
        </p:txBody>
      </p:sp>
      <p:sp>
        <p:nvSpPr>
          <p:cNvPr id="12291" name="Nadpis 1"/>
          <p:cNvSpPr>
            <a:spLocks noGrp="1"/>
          </p:cNvSpPr>
          <p:nvPr>
            <p:ph type="title"/>
          </p:nvPr>
        </p:nvSpPr>
        <p:spPr>
          <a:xfrm>
            <a:off x="457200" y="704850"/>
            <a:ext cx="8507413" cy="636588"/>
          </a:xfrm>
        </p:spPr>
        <p:txBody>
          <a:bodyPr/>
          <a:lstStyle/>
          <a:p>
            <a:r>
              <a:rPr lang="cs-CZ" altLang="cs-CZ" sz="3200" b="1" smtClean="0">
                <a:solidFill>
                  <a:srgbClr val="C00000"/>
                </a:solidFill>
              </a:rPr>
              <a:t>Využívání tuzemského SKO v zahraničí</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1600200"/>
            <a:ext cx="8229600" cy="4525963"/>
          </a:xfrm>
          <a:solidFill>
            <a:schemeClr val="tx2">
              <a:lumMod val="20000"/>
              <a:lumOff val="80000"/>
            </a:schemeClr>
          </a:solidFill>
        </p:spPr>
        <p:txBody>
          <a:bodyPr/>
          <a:lstStyle/>
          <a:p>
            <a:pPr>
              <a:buFont typeface="Arial" charset="0"/>
              <a:buNone/>
              <a:defRPr/>
            </a:pPr>
            <a:r>
              <a:rPr lang="cs-CZ" sz="4400" dirty="0" smtClean="0"/>
              <a:t>Děkuji za pozornost</a:t>
            </a:r>
          </a:p>
          <a:p>
            <a:pPr>
              <a:defRPr/>
            </a:pPr>
            <a:endParaRPr lang="cs-CZ" sz="4400" dirty="0" smtClean="0"/>
          </a:p>
          <a:p>
            <a:pPr>
              <a:defRPr/>
            </a:pPr>
            <a:endParaRPr lang="cs-CZ" sz="4400" dirty="0" smtClean="0"/>
          </a:p>
          <a:p>
            <a:pPr>
              <a:buFont typeface="Arial" charset="0"/>
              <a:buNone/>
              <a:defRPr/>
            </a:pPr>
            <a:r>
              <a:rPr lang="cs-CZ" sz="3600" dirty="0" err="1" smtClean="0"/>
              <a:t>Ing.Radim</a:t>
            </a:r>
            <a:r>
              <a:rPr lang="cs-CZ" sz="3600" dirty="0" smtClean="0"/>
              <a:t> Kovařík Ph.D.</a:t>
            </a:r>
          </a:p>
          <a:p>
            <a:pPr>
              <a:buFont typeface="Arial" charset="0"/>
              <a:buNone/>
              <a:defRPr/>
            </a:pPr>
            <a:endParaRPr lang="cs-CZ" sz="4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ZERO </a:t>
            </a:r>
            <a:r>
              <a:rPr lang="cs-CZ" dirty="0" err="1" smtClean="0"/>
              <a:t>Waste</a:t>
            </a:r>
            <a:endParaRPr lang="cs-CZ" dirty="0"/>
          </a:p>
        </p:txBody>
      </p:sp>
      <p:sp>
        <p:nvSpPr>
          <p:cNvPr id="3" name="Zástupný symbol pro obsah 2"/>
          <p:cNvSpPr>
            <a:spLocks noGrp="1"/>
          </p:cNvSpPr>
          <p:nvPr>
            <p:ph idx="1"/>
          </p:nvPr>
        </p:nvSpPr>
        <p:spPr/>
        <p:txBody>
          <a:bodyPr/>
          <a:lstStyle/>
          <a:p>
            <a:r>
              <a:rPr lang="cs-CZ" dirty="0" smtClean="0"/>
              <a:t>Koncept bude aktuální po realizaci konceptu green </a:t>
            </a:r>
            <a:r>
              <a:rPr lang="cs-CZ" dirty="0" err="1" smtClean="0"/>
              <a:t>deal</a:t>
            </a:r>
            <a:r>
              <a:rPr lang="cs-CZ" dirty="0" smtClean="0"/>
              <a:t> v EU…………..</a:t>
            </a:r>
            <a:endParaRPr lang="cs-CZ" dirty="0"/>
          </a:p>
        </p:txBody>
      </p:sp>
    </p:spTree>
    <p:extLst>
      <p:ext uri="{BB962C8B-B14F-4D97-AF65-F5344CB8AC3E}">
        <p14:creationId xmlns:p14="http://schemas.microsoft.com/office/powerpoint/2010/main" val="506681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dpis 1"/>
          <p:cNvSpPr>
            <a:spLocks noGrp="1"/>
          </p:cNvSpPr>
          <p:nvPr>
            <p:ph type="title"/>
          </p:nvPr>
        </p:nvSpPr>
        <p:spPr/>
        <p:txBody>
          <a:bodyPr/>
          <a:lstStyle/>
          <a:p>
            <a:r>
              <a:rPr lang="cs-CZ" altLang="cs-CZ" sz="3200" b="1" smtClean="0">
                <a:solidFill>
                  <a:srgbClr val="C00000"/>
                </a:solidFill>
              </a:rPr>
              <a:t>Mechanicko-biologická úprava spojená s energetickým využíváním</a:t>
            </a:r>
            <a:endParaRPr lang="cs-CZ" altLang="cs-CZ" sz="3200" smtClean="0">
              <a:solidFill>
                <a:srgbClr val="C00000"/>
              </a:solidFill>
            </a:endParaRPr>
          </a:p>
        </p:txBody>
      </p:sp>
      <p:sp>
        <p:nvSpPr>
          <p:cNvPr id="4099" name="Zástupný symbol pro obsah 2"/>
          <p:cNvSpPr>
            <a:spLocks noGrp="1"/>
          </p:cNvSpPr>
          <p:nvPr>
            <p:ph idx="1"/>
          </p:nvPr>
        </p:nvSpPr>
        <p:spPr/>
        <p:txBody>
          <a:bodyPr/>
          <a:lstStyle/>
          <a:p>
            <a:r>
              <a:rPr lang="cs-CZ" altLang="cs-CZ" sz="2000" b="1" dirty="0" smtClean="0"/>
              <a:t>MBÚ je pouze zařízením k úpravě odpadů </a:t>
            </a:r>
          </a:p>
          <a:p>
            <a:pPr>
              <a:buFont typeface="Arial" charset="0"/>
              <a:buNone/>
            </a:pPr>
            <a:r>
              <a:rPr lang="cs-CZ" altLang="cs-CZ" sz="2000" b="1" dirty="0" smtClean="0"/>
              <a:t>       </a:t>
            </a:r>
            <a:r>
              <a:rPr lang="cs-CZ" altLang="cs-CZ" sz="2000" b="1" dirty="0" smtClean="0">
                <a:solidFill>
                  <a:srgbClr val="FF0000"/>
                </a:solidFill>
              </a:rPr>
              <a:t>ne k jeho konečnému využití</a:t>
            </a:r>
          </a:p>
          <a:p>
            <a:pPr>
              <a:buFont typeface="Arial" charset="0"/>
              <a:buNone/>
            </a:pPr>
            <a:endParaRPr lang="cs-CZ" altLang="cs-CZ" sz="2000" b="1" dirty="0" smtClean="0">
              <a:solidFill>
                <a:srgbClr val="FF0000"/>
              </a:solidFill>
            </a:endParaRPr>
          </a:p>
          <a:p>
            <a:r>
              <a:rPr lang="cs-CZ" altLang="cs-CZ" sz="2000" b="1" dirty="0" smtClean="0"/>
              <a:t>Musí být zajištěno energetické využívání </a:t>
            </a:r>
            <a:r>
              <a:rPr lang="cs-CZ" altLang="cs-CZ" sz="2000" b="1" smtClean="0"/>
              <a:t>kalorické frakce</a:t>
            </a:r>
          </a:p>
          <a:p>
            <a:endParaRPr lang="cs-CZ" altLang="cs-CZ" sz="2000" b="1" dirty="0" smtClean="0"/>
          </a:p>
          <a:p>
            <a:r>
              <a:rPr lang="cs-CZ" altLang="cs-CZ" sz="2000" b="1" dirty="0" smtClean="0"/>
              <a:t>Problém s využíváním energeticky nevyužitelné frakce – skládkování </a:t>
            </a:r>
          </a:p>
          <a:p>
            <a:pPr>
              <a:buFont typeface="Arial" charset="0"/>
              <a:buNone/>
            </a:pPr>
            <a:r>
              <a:rPr lang="cs-CZ" altLang="cs-CZ" sz="2000" b="1" dirty="0" smtClean="0"/>
              <a:t>       Parametr AT 4 , výhřevnost 6,5 MJ/kg, v sušině </a:t>
            </a:r>
          </a:p>
          <a:p>
            <a:pPr>
              <a:buFont typeface="Arial" charset="0"/>
              <a:buNone/>
            </a:pPr>
            <a:endParaRPr lang="cs-CZ" altLang="cs-CZ" sz="2000" b="1" dirty="0" smtClean="0"/>
          </a:p>
          <a:p>
            <a:endParaRPr lang="cs-CZ" altLang="cs-CZ" sz="1600" dirty="0" smtClean="0"/>
          </a:p>
        </p:txBody>
      </p:sp>
      <p:sp>
        <p:nvSpPr>
          <p:cNvPr id="4" name="Zástupný symbol pro číslo snímku 3"/>
          <p:cNvSpPr>
            <a:spLocks noGrp="1"/>
          </p:cNvSpPr>
          <p:nvPr>
            <p:ph type="sldNum" sz="quarter" idx="12"/>
          </p:nvPr>
        </p:nvSpPr>
        <p:spPr/>
        <p:txBody>
          <a:bodyPr/>
          <a:lstStyle/>
          <a:p>
            <a:pPr>
              <a:defRPr/>
            </a:pPr>
            <a:fld id="{0681998C-151E-4BF0-98B2-9F13F0002FB9}" type="slidenum">
              <a:rPr lang="cs-CZ" smtClean="0"/>
              <a:pPr>
                <a:defRPr/>
              </a:pPr>
              <a:t>4</a:t>
            </a:fld>
            <a:endParaRPr lang="cs-CZ"/>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MBÚ</a:t>
            </a:r>
            <a:endParaRPr lang="cs-CZ" dirty="0"/>
          </a:p>
        </p:txBody>
      </p:sp>
      <p:sp>
        <p:nvSpPr>
          <p:cNvPr id="3" name="Zástupný symbol pro obsah 2"/>
          <p:cNvSpPr>
            <a:spLocks noGrp="1"/>
          </p:cNvSpPr>
          <p:nvPr>
            <p:ph idx="1"/>
          </p:nvPr>
        </p:nvSpPr>
        <p:spPr/>
        <p:txBody>
          <a:bodyPr/>
          <a:lstStyle/>
          <a:p>
            <a:pPr marL="274320" lvl="0" indent="-274320" eaLnBrk="1" fontAlgn="auto" hangingPunct="1">
              <a:spcAft>
                <a:spcPts val="0"/>
              </a:spcAft>
              <a:buClr>
                <a:srgbClr val="0BD0D9"/>
              </a:buClr>
              <a:buSzPct val="95000"/>
              <a:buFont typeface="Wingdings 2"/>
              <a:buChar char=""/>
            </a:pPr>
            <a:r>
              <a:rPr lang="cs-CZ" sz="2000" b="1" dirty="0">
                <a:solidFill>
                  <a:srgbClr val="FF0000"/>
                </a:solidFill>
                <a:latin typeface="Constantia"/>
              </a:rPr>
              <a:t>Možnost využít produkované frakce pro materiálové využití jsou pouze teoretické (s výjimkou kovových odpadů), a to včetně možnosti produkce biologicky využitelných produktů jako je kompost nebo surovinu pro ekonomicky udržitelnou výrobu bioplynu.</a:t>
            </a:r>
          </a:p>
          <a:p>
            <a:pPr marL="274320" lvl="0" indent="-274320" eaLnBrk="1" fontAlgn="auto" hangingPunct="1">
              <a:spcAft>
                <a:spcPts val="0"/>
              </a:spcAft>
              <a:buClr>
                <a:srgbClr val="0BD0D9"/>
              </a:buClr>
              <a:buSzPct val="95000"/>
              <a:buFont typeface="Wingdings 2"/>
              <a:buChar char=""/>
            </a:pPr>
            <a:r>
              <a:rPr lang="cs-CZ" sz="2000" dirty="0">
                <a:solidFill>
                  <a:prstClr val="black"/>
                </a:solidFill>
                <a:latin typeface="Constantia"/>
              </a:rPr>
              <a:t>Konfigurace jednotlivé konkrétní linky na mechanicko-biologickou úpravu je nutno navrhnout především s ohledem na konkrétní odbyt a využití energeticky bohaté frakce. Podsítná frakce nebo jinak upravená frakce s nízkým energetickým potenciálem je určena pouze k odstranění skládkováním a to pouze po další (biologické) úpravě tak, aby tato frakce splňovala zákonné limity pro skládkování</a:t>
            </a:r>
            <a:r>
              <a:rPr lang="cs-CZ" sz="2000" dirty="0" smtClean="0">
                <a:solidFill>
                  <a:prstClr val="black"/>
                </a:solidFill>
                <a:latin typeface="Constantia"/>
              </a:rPr>
              <a:t>.</a:t>
            </a:r>
            <a:endParaRPr lang="cs-CZ" sz="2000" dirty="0">
              <a:solidFill>
                <a:prstClr val="black"/>
              </a:solidFill>
              <a:latin typeface="Constantia"/>
            </a:endParaRPr>
          </a:p>
        </p:txBody>
      </p:sp>
    </p:spTree>
    <p:extLst>
      <p:ext uri="{BB962C8B-B14F-4D97-AF65-F5344CB8AC3E}">
        <p14:creationId xmlns:p14="http://schemas.microsoft.com/office/powerpoint/2010/main" val="65145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Obrázek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2133600"/>
            <a:ext cx="7705725" cy="395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Obdélník 2"/>
          <p:cNvSpPr/>
          <p:nvPr/>
        </p:nvSpPr>
        <p:spPr>
          <a:xfrm>
            <a:off x="2484438" y="1041400"/>
            <a:ext cx="4387850" cy="461963"/>
          </a:xfrm>
          <a:prstGeom prst="rect">
            <a:avLst/>
          </a:prstGeom>
        </p:spPr>
        <p:txBody>
          <a:bodyPr wrap="none">
            <a:spAutoFit/>
          </a:bodyPr>
          <a:lstStyle/>
          <a:p>
            <a:pPr>
              <a:defRPr/>
            </a:pPr>
            <a:r>
              <a:rPr lang="cs-CZ" sz="2400" b="1" dirty="0">
                <a:solidFill>
                  <a:srgbClr val="C00000"/>
                </a:solidFill>
                <a:latin typeface="+mj-lt"/>
              </a:rPr>
              <a:t>Schéma základního modelu MBÚ</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smtClean="0"/>
              <a:t>Schéma MBÚ - </a:t>
            </a:r>
            <a:r>
              <a:rPr lang="cs-CZ" sz="4000" b="1" dirty="0" err="1" smtClean="0"/>
              <a:t>Gac</a:t>
            </a:r>
            <a:r>
              <a:rPr lang="cs-CZ" sz="4000" b="1" dirty="0" smtClean="0"/>
              <a:t> </a:t>
            </a:r>
            <a:r>
              <a:rPr lang="cs-CZ" sz="4000" b="1" dirty="0" err="1" smtClean="0"/>
              <a:t>Olawa</a:t>
            </a:r>
            <a:r>
              <a:rPr lang="cs-CZ" sz="4000" b="1" dirty="0" smtClean="0"/>
              <a:t> </a:t>
            </a:r>
            <a:endParaRPr lang="cs-CZ" sz="4000" b="1" dirty="0"/>
          </a:p>
        </p:txBody>
      </p:sp>
      <p:sp>
        <p:nvSpPr>
          <p:cNvPr id="3" name="Zástupný symbol pro obsah 2"/>
          <p:cNvSpPr>
            <a:spLocks noGrp="1"/>
          </p:cNvSpPr>
          <p:nvPr>
            <p:ph idx="1"/>
          </p:nvPr>
        </p:nvSpPr>
        <p:spPr>
          <a:xfrm>
            <a:off x="467544" y="2204864"/>
            <a:ext cx="8229600" cy="4389120"/>
          </a:xfrm>
        </p:spPr>
        <p:txBody>
          <a:bodyPr/>
          <a:lstStyle/>
          <a:p>
            <a:pPr>
              <a:buNone/>
            </a:pPr>
            <a:r>
              <a:rPr lang="cs-CZ" dirty="0" smtClean="0"/>
              <a:t> </a:t>
            </a:r>
          </a:p>
          <a:p>
            <a:pPr>
              <a:buNone/>
            </a:pPr>
            <a:endParaRPr lang="cs-CZ"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1025" name="Object 1"/>
          <p:cNvGraphicFramePr>
            <a:graphicFrameLocks noChangeAspect="1"/>
          </p:cNvGraphicFramePr>
          <p:nvPr>
            <p:extLst>
              <p:ext uri="{D42A27DB-BD31-4B8C-83A1-F6EECF244321}">
                <p14:modId xmlns:p14="http://schemas.microsoft.com/office/powerpoint/2010/main" val="289364099"/>
              </p:ext>
            </p:extLst>
          </p:nvPr>
        </p:nvGraphicFramePr>
        <p:xfrm>
          <a:off x="827584" y="1916832"/>
          <a:ext cx="7776864" cy="4941168"/>
        </p:xfrm>
        <a:graphic>
          <a:graphicData uri="http://schemas.openxmlformats.org/presentationml/2006/ole">
            <mc:AlternateContent xmlns:mc="http://schemas.openxmlformats.org/markup-compatibility/2006">
              <mc:Choice xmlns:v="urn:schemas-microsoft-com:vml" Requires="v">
                <p:oleObj spid="_x0000_s33800" r:id="rId3" imgW="9668869" imgH="6755642" progId="">
                  <p:embed/>
                </p:oleObj>
              </mc:Choice>
              <mc:Fallback>
                <p:oleObj r:id="rId3" imgW="9668869" imgH="6755642"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1916832"/>
                        <a:ext cx="7776864" cy="494116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0141111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Ekonomika MBÚ</a:t>
            </a:r>
            <a:endParaRPr lang="cs-CZ" dirty="0"/>
          </a:p>
        </p:txBody>
      </p:sp>
      <p:sp>
        <p:nvSpPr>
          <p:cNvPr id="3" name="Zástupný symbol pro obsah 2"/>
          <p:cNvSpPr>
            <a:spLocks noGrp="1"/>
          </p:cNvSpPr>
          <p:nvPr>
            <p:ph idx="1"/>
          </p:nvPr>
        </p:nvSpPr>
        <p:spPr/>
        <p:txBody>
          <a:bodyPr/>
          <a:lstStyle/>
          <a:p>
            <a:pPr lvl="0">
              <a:buNone/>
            </a:pPr>
            <a:r>
              <a:rPr lang="cs-CZ" altLang="cs-CZ" sz="1800" b="1" dirty="0">
                <a:solidFill>
                  <a:prstClr val="black"/>
                </a:solidFill>
              </a:rPr>
              <a:t>Tabulka provozních nákladů MBU</a:t>
            </a:r>
          </a:p>
          <a:p>
            <a:pPr lvl="0"/>
            <a:r>
              <a:rPr lang="cs-CZ" altLang="cs-CZ" sz="1600" u="sng" dirty="0">
                <a:solidFill>
                  <a:prstClr val="black"/>
                </a:solidFill>
              </a:rPr>
              <a:t>MBU na 1 tunu SKO v Kč</a:t>
            </a:r>
            <a:r>
              <a:rPr lang="cs-CZ" altLang="cs-CZ" sz="1600" dirty="0">
                <a:solidFill>
                  <a:prstClr val="black"/>
                </a:solidFill>
              </a:rPr>
              <a:t>	 	 </a:t>
            </a:r>
          </a:p>
          <a:p>
            <a:pPr lvl="0"/>
            <a:r>
              <a:rPr lang="cs-CZ" altLang="cs-CZ" sz="1600" dirty="0">
                <a:solidFill>
                  <a:prstClr val="black"/>
                </a:solidFill>
              </a:rPr>
              <a:t>Základní přetřídění SKO na sítě	 	  </a:t>
            </a:r>
            <a:r>
              <a:rPr lang="cs-CZ" altLang="cs-CZ" sz="1600" dirty="0" smtClean="0">
                <a:solidFill>
                  <a:prstClr val="black"/>
                </a:solidFill>
              </a:rPr>
              <a:t>700</a:t>
            </a:r>
            <a:endParaRPr lang="cs-CZ" altLang="cs-CZ" sz="1600" dirty="0">
              <a:solidFill>
                <a:prstClr val="black"/>
              </a:solidFill>
            </a:endParaRPr>
          </a:p>
          <a:p>
            <a:pPr lvl="0"/>
            <a:r>
              <a:rPr lang="cs-CZ" altLang="cs-CZ" sz="1600" dirty="0">
                <a:solidFill>
                  <a:prstClr val="black"/>
                </a:solidFill>
              </a:rPr>
              <a:t>Aerobní zpracování podsítné frakce   	60%	  </a:t>
            </a:r>
            <a:r>
              <a:rPr lang="cs-CZ" altLang="cs-CZ" sz="1600" dirty="0" smtClean="0">
                <a:solidFill>
                  <a:prstClr val="black"/>
                </a:solidFill>
              </a:rPr>
              <a:t>700</a:t>
            </a:r>
            <a:endParaRPr lang="cs-CZ" altLang="cs-CZ" sz="1600" dirty="0">
              <a:solidFill>
                <a:prstClr val="black"/>
              </a:solidFill>
            </a:endParaRPr>
          </a:p>
          <a:p>
            <a:pPr lvl="0"/>
            <a:r>
              <a:rPr lang="cs-CZ" altLang="cs-CZ" sz="1600" dirty="0">
                <a:solidFill>
                  <a:prstClr val="black"/>
                </a:solidFill>
              </a:rPr>
              <a:t>Úprava nadsítné frakce na palivo	40%	 </a:t>
            </a:r>
            <a:r>
              <a:rPr lang="cs-CZ" altLang="cs-CZ" sz="1600" dirty="0" smtClean="0">
                <a:solidFill>
                  <a:prstClr val="black"/>
                </a:solidFill>
              </a:rPr>
              <a:t>200+ např. granulace 1500 </a:t>
            </a:r>
            <a:endParaRPr lang="cs-CZ" altLang="cs-CZ" sz="1600" dirty="0">
              <a:solidFill>
                <a:prstClr val="black"/>
              </a:solidFill>
            </a:endParaRPr>
          </a:p>
          <a:p>
            <a:pPr lvl="0"/>
            <a:r>
              <a:rPr lang="cs-CZ" altLang="cs-CZ" sz="1600" dirty="0">
                <a:solidFill>
                  <a:prstClr val="black"/>
                </a:solidFill>
              </a:rPr>
              <a:t>Uložení podsítné frakce na skládku	60%	</a:t>
            </a:r>
            <a:r>
              <a:rPr lang="cs-CZ" altLang="cs-CZ" sz="1600" dirty="0" smtClean="0">
                <a:solidFill>
                  <a:prstClr val="black"/>
                </a:solidFill>
              </a:rPr>
              <a:t>1200+ nové poplatky </a:t>
            </a:r>
            <a:endParaRPr lang="cs-CZ" altLang="cs-CZ" sz="1600" dirty="0">
              <a:solidFill>
                <a:prstClr val="black"/>
              </a:solidFill>
            </a:endParaRPr>
          </a:p>
          <a:p>
            <a:pPr lvl="0"/>
            <a:r>
              <a:rPr lang="cs-CZ" altLang="cs-CZ" sz="1600" dirty="0">
                <a:solidFill>
                  <a:prstClr val="black"/>
                </a:solidFill>
              </a:rPr>
              <a:t>Prodej paliva TAP	                                  </a:t>
            </a:r>
            <a:r>
              <a:rPr lang="cs-CZ" altLang="cs-CZ" sz="1600" dirty="0" smtClean="0">
                <a:solidFill>
                  <a:prstClr val="black"/>
                </a:solidFill>
              </a:rPr>
              <a:t>      </a:t>
            </a:r>
            <a:r>
              <a:rPr lang="cs-CZ" altLang="cs-CZ" sz="1600" dirty="0">
                <a:solidFill>
                  <a:prstClr val="black"/>
                </a:solidFill>
              </a:rPr>
              <a:t>40%	 </a:t>
            </a:r>
            <a:r>
              <a:rPr lang="cs-CZ" altLang="cs-CZ" sz="1600" dirty="0" smtClean="0">
                <a:solidFill>
                  <a:prstClr val="black"/>
                </a:solidFill>
              </a:rPr>
              <a:t>300 - 2000</a:t>
            </a:r>
            <a:r>
              <a:rPr lang="cs-CZ" altLang="cs-CZ" sz="1600" dirty="0">
                <a:solidFill>
                  <a:prstClr val="black"/>
                </a:solidFill>
              </a:rPr>
              <a:t>	</a:t>
            </a:r>
          </a:p>
          <a:p>
            <a:pPr lvl="0"/>
            <a:endParaRPr lang="cs-CZ" altLang="cs-CZ" sz="1600" dirty="0" smtClean="0">
              <a:solidFill>
                <a:prstClr val="black"/>
              </a:solidFill>
            </a:endParaRPr>
          </a:p>
          <a:p>
            <a:pPr lvl="0"/>
            <a:r>
              <a:rPr lang="cs-CZ" altLang="cs-CZ" sz="1600" dirty="0" smtClean="0">
                <a:solidFill>
                  <a:prstClr val="black"/>
                </a:solidFill>
              </a:rPr>
              <a:t>Celkem </a:t>
            </a:r>
            <a:r>
              <a:rPr lang="cs-CZ" altLang="cs-CZ" sz="1600" dirty="0">
                <a:solidFill>
                  <a:prstClr val="black"/>
                </a:solidFill>
              </a:rPr>
              <a:t>náklady na zpracování  1 tuny  SKO	</a:t>
            </a:r>
            <a:r>
              <a:rPr lang="cs-CZ" altLang="cs-CZ" sz="1600" dirty="0" smtClean="0">
                <a:solidFill>
                  <a:prstClr val="black"/>
                </a:solidFill>
              </a:rPr>
              <a:t>  2500- 4000kč</a:t>
            </a:r>
          </a:p>
          <a:p>
            <a:pPr lvl="0"/>
            <a:endParaRPr lang="cs-CZ" altLang="cs-CZ" sz="1600" dirty="0">
              <a:solidFill>
                <a:prstClr val="black"/>
              </a:solidFill>
            </a:endParaRPr>
          </a:p>
          <a:p>
            <a:pPr lvl="0"/>
            <a:endParaRPr lang="cs-CZ" altLang="cs-CZ" sz="1600" dirty="0" smtClean="0">
              <a:solidFill>
                <a:prstClr val="black"/>
              </a:solidFill>
            </a:endParaRPr>
          </a:p>
          <a:p>
            <a:pPr lvl="0"/>
            <a:r>
              <a:rPr lang="cs-CZ" altLang="cs-CZ" sz="1600" dirty="0" smtClean="0">
                <a:solidFill>
                  <a:prstClr val="black"/>
                </a:solidFill>
              </a:rPr>
              <a:t>Vše v závislosti na financování technologie- dotace ???</a:t>
            </a:r>
            <a:endParaRPr lang="cs-CZ" altLang="cs-CZ" sz="1600" dirty="0">
              <a:solidFill>
                <a:prstClr val="black"/>
              </a:solidFill>
            </a:endParaRPr>
          </a:p>
          <a:p>
            <a:endParaRPr lang="cs-CZ" dirty="0"/>
          </a:p>
        </p:txBody>
      </p:sp>
    </p:spTree>
    <p:extLst>
      <p:ext uri="{BB962C8B-B14F-4D97-AF65-F5344CB8AC3E}">
        <p14:creationId xmlns:p14="http://schemas.microsoft.com/office/powerpoint/2010/main" val="2559341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57200" y="1052736"/>
            <a:ext cx="8229600" cy="1143000"/>
          </a:xfrm>
        </p:spPr>
        <p:txBody>
          <a:bodyPr>
            <a:noAutofit/>
          </a:bodyPr>
          <a:lstStyle/>
          <a:p>
            <a:r>
              <a:rPr lang="cs-CZ" sz="4000" b="1" dirty="0" smtClean="0"/>
              <a:t>Možnosti energetického využívání energetické frakce (TAP,RDF)</a:t>
            </a:r>
            <a:endParaRPr lang="cs-CZ" sz="4000" b="1" dirty="0"/>
          </a:p>
        </p:txBody>
      </p:sp>
      <p:sp>
        <p:nvSpPr>
          <p:cNvPr id="5" name="Zástupný symbol pro obsah 4"/>
          <p:cNvSpPr>
            <a:spLocks noGrp="1"/>
          </p:cNvSpPr>
          <p:nvPr>
            <p:ph idx="1"/>
          </p:nvPr>
        </p:nvSpPr>
        <p:spPr>
          <a:xfrm>
            <a:off x="448642" y="2348880"/>
            <a:ext cx="8229600" cy="4248472"/>
          </a:xfrm>
        </p:spPr>
        <p:txBody>
          <a:bodyPr/>
          <a:lstStyle/>
          <a:p>
            <a:r>
              <a:rPr lang="cs-CZ" sz="2800" dirty="0" smtClean="0">
                <a:solidFill>
                  <a:srgbClr val="FF0000"/>
                </a:solidFill>
              </a:rPr>
              <a:t>Cementárny</a:t>
            </a:r>
          </a:p>
          <a:p>
            <a:r>
              <a:rPr lang="cs-CZ" sz="2800" dirty="0" smtClean="0">
                <a:solidFill>
                  <a:srgbClr val="FF0000"/>
                </a:solidFill>
              </a:rPr>
              <a:t>Stávající zdroje </a:t>
            </a:r>
            <a:r>
              <a:rPr lang="cs-CZ" sz="2800" dirty="0" smtClean="0"/>
              <a:t>(výtopny, teplárny, elektrárny)</a:t>
            </a:r>
          </a:p>
          <a:p>
            <a:r>
              <a:rPr lang="cs-CZ" sz="2800" dirty="0" smtClean="0">
                <a:solidFill>
                  <a:srgbClr val="FF0000"/>
                </a:solidFill>
              </a:rPr>
              <a:t>Nově budované zdroje </a:t>
            </a:r>
            <a:r>
              <a:rPr lang="cs-CZ" sz="2800" dirty="0" smtClean="0"/>
              <a:t>(výtopny, teplárny, elektrárny) </a:t>
            </a:r>
            <a:r>
              <a:rPr lang="cs-CZ" sz="2800" dirty="0" smtClean="0">
                <a:solidFill>
                  <a:srgbClr val="FF0000"/>
                </a:solidFill>
              </a:rPr>
              <a:t>na TAP</a:t>
            </a:r>
          </a:p>
          <a:p>
            <a:r>
              <a:rPr lang="cs-CZ" sz="2800" dirty="0" err="1" smtClean="0">
                <a:solidFill>
                  <a:srgbClr val="FF0000"/>
                </a:solidFill>
              </a:rPr>
              <a:t>Pyrolýzní</a:t>
            </a:r>
            <a:r>
              <a:rPr lang="cs-CZ" sz="2800" dirty="0" smtClean="0">
                <a:solidFill>
                  <a:srgbClr val="FF0000"/>
                </a:solidFill>
              </a:rPr>
              <a:t> jednotky, Plazma</a:t>
            </a:r>
          </a:p>
          <a:p>
            <a:r>
              <a:rPr lang="cs-CZ" sz="2800" dirty="0" smtClean="0">
                <a:solidFill>
                  <a:srgbClr val="FF0000"/>
                </a:solidFill>
              </a:rPr>
              <a:t> ZEVO </a:t>
            </a:r>
            <a:r>
              <a:rPr lang="cs-CZ" sz="2800" dirty="0" smtClean="0"/>
              <a:t>-  např. SAKO Brno- omezující faktor je vysoká výhřevnost</a:t>
            </a:r>
          </a:p>
          <a:p>
            <a:pPr marL="0" indent="0">
              <a:buNone/>
            </a:pPr>
            <a:endParaRPr lang="cs-CZ" dirty="0" smtClean="0"/>
          </a:p>
          <a:p>
            <a:endParaRPr lang="cs-CZ" dirty="0" smtClean="0"/>
          </a:p>
          <a:p>
            <a:endParaRPr lang="cs-CZ" dirty="0"/>
          </a:p>
        </p:txBody>
      </p:sp>
    </p:spTree>
    <p:extLst>
      <p:ext uri="{BB962C8B-B14F-4D97-AF65-F5344CB8AC3E}">
        <p14:creationId xmlns:p14="http://schemas.microsoft.com/office/powerpoint/2010/main" val="3010911476"/>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2_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3_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5.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1721</TotalTime>
  <Words>687</Words>
  <Application>Microsoft Office PowerPoint</Application>
  <PresentationFormat>Předvádění na obrazovce (4:3)</PresentationFormat>
  <Paragraphs>128</Paragraphs>
  <Slides>25</Slides>
  <Notes>0</Notes>
  <HiddenSlides>0</HiddenSlides>
  <MMClips>0</MMClips>
  <ScaleCrop>false</ScaleCrop>
  <HeadingPairs>
    <vt:vector size="6" baseType="variant">
      <vt:variant>
        <vt:lpstr>Motiv</vt:lpstr>
      </vt:variant>
      <vt:variant>
        <vt:i4>4</vt:i4>
      </vt:variant>
      <vt:variant>
        <vt:lpstr>Vložené servery OLE</vt:lpstr>
      </vt:variant>
      <vt:variant>
        <vt:i4>0</vt:i4>
      </vt:variant>
      <vt:variant>
        <vt:lpstr>Nadpisy snímků</vt:lpstr>
      </vt:variant>
      <vt:variant>
        <vt:i4>25</vt:i4>
      </vt:variant>
    </vt:vector>
  </HeadingPairs>
  <TitlesOfParts>
    <vt:vector size="29" baseType="lpstr">
      <vt:lpstr>Motiv systému Office</vt:lpstr>
      <vt:lpstr>Tok</vt:lpstr>
      <vt:lpstr>2_Tok</vt:lpstr>
      <vt:lpstr>3_Tok</vt:lpstr>
      <vt:lpstr>Porovnání možných konceptů nakládání se směsným komunálním odpadem     Jihlava    říjen 2021</vt:lpstr>
      <vt:lpstr>Porovnání technologických konceptů na využívání SKO</vt:lpstr>
      <vt:lpstr>ZERO Waste</vt:lpstr>
      <vt:lpstr>Mechanicko-biologická úprava spojená s energetickým využíváním</vt:lpstr>
      <vt:lpstr>MBÚ</vt:lpstr>
      <vt:lpstr>Prezentace aplikace PowerPoint</vt:lpstr>
      <vt:lpstr>Schéma MBÚ - Gac Olawa </vt:lpstr>
      <vt:lpstr>Ekonomika MBÚ</vt:lpstr>
      <vt:lpstr>Možnosti energetického využívání energetické frakce (TAP,RDF)</vt:lpstr>
      <vt:lpstr>MBÚ v ČR</vt:lpstr>
      <vt:lpstr>Energetické využívání TAP- fluidní jednotky</vt:lpstr>
      <vt:lpstr>Zásadní problémy konceptu TAP</vt:lpstr>
      <vt:lpstr>Pilotní projekty v ČR</vt:lpstr>
      <vt:lpstr>Zplyňovací technologie –pyrolýza, plazma</vt:lpstr>
      <vt:lpstr>Prezentace aplikace PowerPoint</vt:lpstr>
      <vt:lpstr>Plazma</vt:lpstr>
      <vt:lpstr>Prezentace aplikace PowerPoint</vt:lpstr>
      <vt:lpstr>Prezentace aplikace PowerPoint</vt:lpstr>
      <vt:lpstr>Zplyňovací technologie –pyrolýza, plazma</vt:lpstr>
      <vt:lpstr>Technologie Ervo Eco</vt:lpstr>
      <vt:lpstr>Přímé energetické využívání- ZEVO</vt:lpstr>
      <vt:lpstr>Malokapacitní ZEVO- přímé energetické využívání</vt:lpstr>
      <vt:lpstr>Malokapacitní ZEVO</vt:lpstr>
      <vt:lpstr>Využívání tuzemského SKO v zahraničí</vt:lpstr>
      <vt:lpstr>Prezentace aplikace PowerPoint</vt:lpstr>
    </vt:vector>
  </TitlesOfParts>
  <Company>EKO-KOM, 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Překládací stanice ve Středočeském kraji</dc:title>
  <dc:creator>MVrbova</dc:creator>
  <cp:lastModifiedBy>Kovařík Radim Ing.</cp:lastModifiedBy>
  <cp:revision>101</cp:revision>
  <cp:lastPrinted>2014-06-25T08:19:37Z</cp:lastPrinted>
  <dcterms:created xsi:type="dcterms:W3CDTF">2014-06-23T13:19:02Z</dcterms:created>
  <dcterms:modified xsi:type="dcterms:W3CDTF">2021-10-12T12:41:40Z</dcterms:modified>
</cp:coreProperties>
</file>