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7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4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80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7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34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3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7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33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54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32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D83F-27BC-4A87-ACA3-4933C3F4C70C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FCD0-97FD-4BA3-BC9E-DBDCDD1C4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enstvi-vysocina.cz/" TargetMode="External"/><Relationship Id="rId2" Type="http://schemas.openxmlformats.org/officeDocument/2006/relationships/hyperlink" Target="mailto:inpc.capk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Informační a poradenské centrum Vysočina o.p.s.</a:t>
            </a:r>
          </a:p>
          <a:p>
            <a:r>
              <a:rPr lang="cs-CZ" sz="2800" b="1" dirty="0" smtClean="0"/>
              <a:t>Horní 197</a:t>
            </a:r>
          </a:p>
          <a:p>
            <a:r>
              <a:rPr lang="cs-CZ" sz="2800" b="1" dirty="0" smtClean="0"/>
              <a:t>580 01 Havlíčkův Brod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66" y="1603471"/>
            <a:ext cx="5402667" cy="1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KoPeC</a:t>
            </a:r>
            <a:r>
              <a:rPr lang="cs-CZ" b="1" dirty="0"/>
              <a:t> – </a:t>
            </a:r>
            <a:r>
              <a:rPr lang="cs-CZ" b="1" dirty="0" err="1"/>
              <a:t>komerčka</a:t>
            </a:r>
            <a:r>
              <a:rPr lang="cs-CZ" b="1" dirty="0"/>
              <a:t> podporuje celek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343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Informační a poradenské centrum o.p.s.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Zaměstnáváme na různé pracovní úvazky a smlouvy 135 osob.</a:t>
            </a:r>
          </a:p>
          <a:p>
            <a:r>
              <a:rPr lang="cs-CZ" dirty="0" smtClean="0"/>
              <a:t>Ke každému zaměstnanci máme individuální přístup a akceptujeme jeho rodinnou situaci.</a:t>
            </a:r>
          </a:p>
          <a:p>
            <a:r>
              <a:rPr lang="cs-CZ" dirty="0" smtClean="0"/>
              <a:t>Podporujeme zaměstnance ve vzdělávání.</a:t>
            </a:r>
          </a:p>
          <a:p>
            <a:r>
              <a:rPr lang="cs-CZ" dirty="0" smtClean="0"/>
              <a:t>Nabízíme sdílené pracovní úvazky.</a:t>
            </a:r>
          </a:p>
          <a:p>
            <a:r>
              <a:rPr lang="cs-CZ" dirty="0" smtClean="0"/>
              <a:t>Organizace se chová s ohledem na životní prostředí – třídíme odpad; máme nádoby na sběr dešťové vody, kterou využíváme na zalévání rostlin; úsporné osvětlení; pákové baterie; zřídili jsme pro veřejnost interaktivní záhon; pořádáme akce na udržitelný rozvoj společnosti např. SWAP – výměna zboží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23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/>
              <a:t>Informační a poradenské </a:t>
            </a:r>
            <a:r>
              <a:rPr lang="cs-CZ" b="1" dirty="0"/>
              <a:t>centrum</a:t>
            </a:r>
            <a:r>
              <a:rPr lang="cs-CZ" b="1" dirty="0"/>
              <a:t> Vysočina o.p.s.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1" y="1816261"/>
            <a:ext cx="7414517" cy="4943011"/>
          </a:xfrm>
        </p:spPr>
      </p:pic>
    </p:spTree>
    <p:extLst>
      <p:ext uri="{BB962C8B-B14F-4D97-AF65-F5344CB8AC3E}">
        <p14:creationId xmlns:p14="http://schemas.microsoft.com/office/powerpoint/2010/main" val="150110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Děkuji </a:t>
            </a:r>
            <a:r>
              <a:rPr lang="cs-CZ" dirty="0"/>
              <a:t>za pozornost</a:t>
            </a:r>
            <a:br>
              <a:rPr lang="cs-CZ" dirty="0"/>
            </a:br>
            <a:r>
              <a:rPr lang="cs-CZ" dirty="0"/>
              <a:t>Daria Čapková</a:t>
            </a:r>
            <a:br>
              <a:rPr lang="cs-CZ" dirty="0"/>
            </a:br>
            <a:r>
              <a:rPr lang="cs-CZ" dirty="0"/>
              <a:t>Ředitelka</a:t>
            </a:r>
            <a:br>
              <a:rPr lang="cs-CZ" dirty="0"/>
            </a:br>
            <a:r>
              <a:rPr lang="cs-CZ" dirty="0"/>
              <a:t>E-mail: </a:t>
            </a:r>
            <a:r>
              <a:rPr lang="cs-CZ" dirty="0">
                <a:hlinkClick r:id="rId2"/>
              </a:rPr>
              <a:t>inpc.capkova@gmail.com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Telefon: +420 602 178 864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356243"/>
            <a:ext cx="10515600" cy="22808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3200" b="1" dirty="0"/>
              <a:t>Motto:  </a:t>
            </a:r>
            <a:br>
              <a:rPr lang="cs-CZ" sz="3200" b="1" dirty="0"/>
            </a:br>
            <a:r>
              <a:rPr lang="cs-CZ" sz="3200" b="1" dirty="0"/>
              <a:t>Jste rodič pečující o dítě, pečujete o závislou osobu, nebo řešíte jakýkoliv existenční problém. Obraťte se na nás a my vám pomůžeme. Jsme Informační a poradenské centrum Vysočina. </a:t>
            </a:r>
            <a:r>
              <a:rPr lang="cs-CZ" sz="3200" b="1" dirty="0">
                <a:hlinkClick r:id="rId3"/>
              </a:rPr>
              <a:t>www.poradenstvi-vysocina.cz</a:t>
            </a:r>
            <a:endParaRPr lang="cs-CZ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44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Informační a poradenské centrum Vysočina o.p.s.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Založeno v roce 2012.</a:t>
            </a:r>
          </a:p>
          <a:p>
            <a:r>
              <a:rPr lang="cs-CZ" dirty="0" smtClean="0"/>
              <a:t>Zakladatelem organizace je Český svaz žen, </a:t>
            </a:r>
            <a:r>
              <a:rPr lang="cs-CZ" dirty="0" err="1" smtClean="0"/>
              <a:t>z.s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Poskytujeme poradenské aktivity v oblasti sociálně právní, psychologické, kariérové a pedagogické.</a:t>
            </a:r>
          </a:p>
          <a:p>
            <a:r>
              <a:rPr lang="cs-CZ" dirty="0" smtClean="0"/>
              <a:t>Realizuje aktivity a preventivní programy zaměřené na mezigenerační soužití v oblasti slučitelnosti profesních a rodinných rolí.</a:t>
            </a:r>
          </a:p>
          <a:p>
            <a:r>
              <a:rPr lang="cs-CZ" dirty="0" smtClean="0"/>
              <a:t>Poskytujeme služby k prevenci sociálního vyloučení rodičů pečující o děti.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10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Family</a:t>
            </a:r>
            <a:r>
              <a:rPr lang="cs-CZ" b="1" dirty="0" smtClean="0"/>
              <a:t> Point Havlíčkův Brod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cs-CZ" dirty="0" smtClean="0"/>
          </a:p>
          <a:p>
            <a:pPr fontAlgn="base"/>
            <a:r>
              <a:rPr lang="cs-CZ" dirty="0" smtClean="0"/>
              <a:t>Poskytujeme </a:t>
            </a:r>
            <a:r>
              <a:rPr lang="cs-CZ" dirty="0"/>
              <a:t>možnost péče o děti (přebalení, nakojení či nakrmení, hrací koutek).</a:t>
            </a:r>
          </a:p>
          <a:p>
            <a:pPr fontAlgn="base"/>
            <a:r>
              <a:rPr lang="cs-CZ" dirty="0"/>
              <a:t>K</a:t>
            </a:r>
            <a:r>
              <a:rPr lang="cs-CZ" dirty="0" smtClean="0"/>
              <a:t>ontaktní pracovnice, která </a:t>
            </a:r>
            <a:r>
              <a:rPr lang="cs-CZ" dirty="0"/>
              <a:t>poskytuje rodinám základní poradenství a informace o prorodinných aktivitách v daném místě a okolí. </a:t>
            </a:r>
          </a:p>
          <a:p>
            <a:pPr fontAlgn="base"/>
            <a:r>
              <a:rPr lang="cs-CZ" dirty="0" smtClean="0"/>
              <a:t>Pořádáme ve </a:t>
            </a:r>
            <a:r>
              <a:rPr lang="cs-CZ" dirty="0" err="1" smtClean="0"/>
              <a:t>Family</a:t>
            </a:r>
            <a:r>
              <a:rPr lang="cs-CZ" dirty="0" smtClean="0"/>
              <a:t> Pointu Havlíčkův Brod bezplatné </a:t>
            </a:r>
            <a:r>
              <a:rPr lang="cs-CZ" dirty="0"/>
              <a:t>tematické akce pro rodiče s dětmi.</a:t>
            </a:r>
          </a:p>
          <a:p>
            <a:pPr fontAlgn="base"/>
            <a:r>
              <a:rPr lang="cs-CZ" dirty="0" smtClean="0"/>
              <a:t>Disponujeme </a:t>
            </a:r>
            <a:r>
              <a:rPr lang="cs-CZ" dirty="0"/>
              <a:t>vlastními webovými stránkami. </a:t>
            </a:r>
            <a:endParaRPr lang="cs-CZ" dirty="0" smtClean="0"/>
          </a:p>
          <a:p>
            <a:pPr fontAlgn="base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25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Family</a:t>
            </a:r>
            <a:r>
              <a:rPr lang="cs-CZ" b="1" dirty="0" smtClean="0"/>
              <a:t> Point Havlíčkův Brod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6" y="2270962"/>
            <a:ext cx="2456411" cy="3686695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59" y="2270962"/>
            <a:ext cx="2760662" cy="3684588"/>
          </a:xfrm>
        </p:spPr>
      </p:pic>
      <p:pic>
        <p:nvPicPr>
          <p:cNvPr id="11" name="Obrázek 10" descr="C:\Users\Family Point\Pictures\fotografie\akce 2019\rokrajování dortu 10 let F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83" y="2270962"/>
            <a:ext cx="2776517" cy="368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52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Projekt CÍL – cílevědomé investice pro lepší život na Vysočině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Projekt, který byl realizován od 1.9.2017 do 31.8.2020 a financován z ESF zdrojů se zaměřil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zlepšení uplatnitelnosti osob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čtyř vybraných cílových skupin ohrožených sociálním vyloučením nebo sociálně vyloučených ve společnosti i na trhu práce v Kraji Vysočina, a to prostřednictvím komplexního souboru služeb a podpůrných aktivit.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projektu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individualizované práce s CS odstranit či alespoň zmírnit bariéry, které jim brání ve zlepšení jejich situace a plnohodnotnému zapojení do společnosti.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pomohl 400 osobám.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Projekt CÍL – cílevědomé investice pro lepší život na </a:t>
            </a:r>
            <a:r>
              <a:rPr lang="cs-CZ" b="1" dirty="0" smtClean="0"/>
              <a:t>Vysočině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45" y="1690688"/>
            <a:ext cx="3263503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76" y="1690688"/>
            <a:ext cx="3267824" cy="43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5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Mikrojesle Havlíčkův Brod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září 2019 realizujeme projekt </a:t>
            </a:r>
            <a:r>
              <a:rPr lang="cs-CZ" b="1" dirty="0"/>
              <a:t>Mikrojesle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Jedná </a:t>
            </a:r>
            <a:r>
              <a:rPr lang="cs-CZ" dirty="0"/>
              <a:t>se o službu, kdy na základě plánu Výchovy pečuje jedna chůva  </a:t>
            </a:r>
            <a:r>
              <a:rPr lang="cs-CZ" dirty="0" err="1"/>
              <a:t>max.o</a:t>
            </a:r>
            <a:r>
              <a:rPr lang="cs-CZ" dirty="0"/>
              <a:t> čtyři děti v rodinném prostředí našich </a:t>
            </a:r>
            <a:r>
              <a:rPr lang="cs-CZ" dirty="0" err="1"/>
              <a:t>mikrojeslí</a:t>
            </a:r>
            <a:r>
              <a:rPr lang="cs-CZ" dirty="0"/>
              <a:t>, které se nacházejí v centru města Havlíčkův Brod. </a:t>
            </a:r>
            <a:endParaRPr lang="cs-CZ" dirty="0" smtClean="0"/>
          </a:p>
          <a:p>
            <a:r>
              <a:rPr lang="cs-CZ" dirty="0" smtClean="0"/>
              <a:t>Mikrojesle </a:t>
            </a:r>
            <a:r>
              <a:rPr lang="cs-CZ" dirty="0"/>
              <a:t>jsou koncipovány jako veřejná služba péče o děti, která nabízí pravidelnou profesionální péči o děti od šesti měsíců do čtyř let v kolektivu maximálně čtyř </a:t>
            </a:r>
            <a:r>
              <a:rPr lang="cs-CZ" dirty="0" smtClean="0"/>
              <a:t>dětí.</a:t>
            </a:r>
          </a:p>
          <a:p>
            <a:r>
              <a:rPr lang="cs-CZ" dirty="0" smtClean="0"/>
              <a:t>Služba </a:t>
            </a:r>
            <a:r>
              <a:rPr lang="cs-CZ" dirty="0"/>
              <a:t>je poskytována pouze pro pracující rodiče nebo rodiče, kteří studují a je poskytována zcela zdarma.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Mikrojesle Havlíčkův Brod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01145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KoPeC</a:t>
            </a:r>
            <a:r>
              <a:rPr lang="cs-CZ" b="1" dirty="0" smtClean="0"/>
              <a:t> – </a:t>
            </a:r>
            <a:r>
              <a:rPr lang="cs-CZ" b="1" dirty="0" err="1" smtClean="0"/>
              <a:t>komerčka</a:t>
            </a:r>
            <a:r>
              <a:rPr lang="cs-CZ" b="1" dirty="0" smtClean="0"/>
              <a:t> podporuje celek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podpořen z Nadačního fondu – Jistota Komerční banky a.s.</a:t>
            </a:r>
          </a:p>
          <a:p>
            <a:r>
              <a:rPr lang="cs-CZ" dirty="0" smtClean="0"/>
              <a:t>Realizace od 6/2020 do 5/2021</a:t>
            </a:r>
          </a:p>
          <a:p>
            <a:r>
              <a:rPr lang="cs-CZ" dirty="0" smtClean="0"/>
              <a:t>Je určen osobám ohrožených domácím násilím a rodičům samoživitelům.</a:t>
            </a:r>
          </a:p>
          <a:p>
            <a:r>
              <a:rPr lang="cs-CZ" dirty="0" smtClean="0"/>
              <a:t>Poskytujeme zdarma sociálně právní a psychologické poradenství zdarma.</a:t>
            </a:r>
          </a:p>
          <a:p>
            <a:r>
              <a:rPr lang="cs-CZ" dirty="0" smtClean="0"/>
              <a:t>Zajišťujeme přímou pomoc rodičům samoživitelům v těžké finanční situaci – nákup potravin, zaplacení obědů, tisk materiálů do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7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477</Words>
  <Application>Microsoft Office PowerPoint</Application>
  <PresentationFormat>Širokoúhlá obrazovka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Informační a poradenské centrum Vysočina o.p.s.</vt:lpstr>
      <vt:lpstr>Family Point Havlíčkův Brod</vt:lpstr>
      <vt:lpstr>Family Point Havlíčkův Brod</vt:lpstr>
      <vt:lpstr>Projekt CÍL – cílevědomé investice pro lepší život na Vysočině</vt:lpstr>
      <vt:lpstr>Projekt CÍL – cílevědomé investice pro lepší život na Vysočině</vt:lpstr>
      <vt:lpstr>Mikrojesle Havlíčkův Brod</vt:lpstr>
      <vt:lpstr>Mikrojesle Havlíčkův Brod</vt:lpstr>
      <vt:lpstr>KoPeC – komerčka podporuje celek</vt:lpstr>
      <vt:lpstr>KoPeC – komerčka podporuje celek</vt:lpstr>
      <vt:lpstr>Informační a poradenské centrum o.p.s.</vt:lpstr>
      <vt:lpstr>Informační a poradenské centrum Vysočina o.p.s.</vt:lpstr>
      <vt:lpstr>    Děkuji za pozornost Daria Čapková Ředitelka E-mail: inpc.capkova@gmail.com Telefon: +420 602 178 864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Daria Čapková</dc:creator>
  <cp:lastModifiedBy>Daria Čapková</cp:lastModifiedBy>
  <cp:revision>9</cp:revision>
  <dcterms:created xsi:type="dcterms:W3CDTF">2020-08-19T19:09:04Z</dcterms:created>
  <dcterms:modified xsi:type="dcterms:W3CDTF">2020-08-24T04:39:32Z</dcterms:modified>
</cp:coreProperties>
</file>